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30"/>
  </p:notesMasterIdLst>
  <p:sldIdLst>
    <p:sldId id="256" r:id="rId2"/>
    <p:sldId id="257" r:id="rId3"/>
    <p:sldId id="288" r:id="rId4"/>
    <p:sldId id="289" r:id="rId5"/>
    <p:sldId id="290" r:id="rId6"/>
    <p:sldId id="291" r:id="rId7"/>
    <p:sldId id="292" r:id="rId8"/>
    <p:sldId id="293" r:id="rId9"/>
    <p:sldId id="294" r:id="rId10"/>
    <p:sldId id="295" r:id="rId11"/>
    <p:sldId id="296" r:id="rId12"/>
    <p:sldId id="297" r:id="rId13"/>
    <p:sldId id="298" r:id="rId14"/>
    <p:sldId id="273" r:id="rId15"/>
    <p:sldId id="274" r:id="rId16"/>
    <p:sldId id="275" r:id="rId17"/>
    <p:sldId id="276" r:id="rId18"/>
    <p:sldId id="277" r:id="rId19"/>
    <p:sldId id="278" r:id="rId20"/>
    <p:sldId id="279" r:id="rId21"/>
    <p:sldId id="280" r:id="rId22"/>
    <p:sldId id="281" r:id="rId23"/>
    <p:sldId id="282" r:id="rId24"/>
    <p:sldId id="283" r:id="rId25"/>
    <p:sldId id="284" r:id="rId26"/>
    <p:sldId id="285" r:id="rId27"/>
    <p:sldId id="286" r:id="rId28"/>
    <p:sldId id="287" r:id="rId29"/>
  </p:sldIdLst>
  <p:sldSz cx="9144000" cy="5143500" type="screen16x9"/>
  <p:notesSz cx="6858000" cy="9144000"/>
  <p:embeddedFontLst>
    <p:embeddedFont>
      <p:font typeface="Albert Sans" pitchFamily="2" charset="77"/>
      <p:regular r:id="rId31"/>
      <p:bold r:id="rId32"/>
      <p:italic r:id="rId33"/>
      <p:boldItalic r:id="rId34"/>
    </p:embeddedFont>
    <p:embeddedFont>
      <p:font typeface="Albert Sans Light" pitchFamily="2" charset="77"/>
      <p:regular r:id="rId35"/>
      <p:bold r:id="rId36"/>
      <p:italic r:id="rId37"/>
      <p:boldItalic r:id="rId38"/>
    </p:embeddedFont>
    <p:embeddedFont>
      <p:font typeface="Arvo" panose="02000000000000000000" pitchFamily="2" charset="77"/>
      <p:regular r:id="rId39"/>
      <p:bold r:id="rId40"/>
      <p:italic r:id="rId41"/>
      <p:boldItalic r:id="rId42"/>
    </p:embeddedFont>
    <p:embeddedFont>
      <p:font typeface="Bodoni" pitchFamily="2" charset="0"/>
      <p:regular r:id="rId43"/>
      <p:bold r:id="rId44"/>
      <p:italic r:id="rId45"/>
      <p:boldItalic r:id="rId46"/>
    </p:embeddedFont>
    <p:embeddedFont>
      <p:font typeface="Figtree" pitchFamily="2" charset="0"/>
      <p:regular r:id="rId47"/>
      <p:bold r:id="rId48"/>
      <p:italic r:id="rId49"/>
      <p:boldItalic r:id="rId50"/>
    </p:embeddedFont>
    <p:embeddedFont>
      <p:font typeface="Figtree ExtraBold" pitchFamily="2" charset="0"/>
      <p:bold r:id="rId51"/>
      <p:italic r:id="rId52"/>
      <p:boldItalic r:id="rId53"/>
    </p:embeddedFont>
    <p:embeddedFont>
      <p:font typeface="Verdana" panose="020B0604030504040204" pitchFamily="34" charset="0"/>
      <p:regular r:id="rId54"/>
      <p:bold r:id="rId55"/>
      <p:italic r:id="rId56"/>
      <p:boldItalic r:id="rId5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15:clr>
            <a:srgbClr val="A4A3A4"/>
          </p15:clr>
        </p15:guide>
        <p15:guide id="2" orient="horz" pos="3053">
          <p15:clr>
            <a:srgbClr val="A4A3A4"/>
          </p15:clr>
        </p15:guide>
        <p15:guide id="3" orient="horz" pos="2871">
          <p15:clr>
            <a:srgbClr val="A4A3A4"/>
          </p15:clr>
        </p15:guide>
        <p15:guide id="4" pos="2880">
          <p15:clr>
            <a:srgbClr val="A4A3A4"/>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60" roundtripDataSignature="AMtx7mj0xqfEduAqkhqxp0L7cS76dUaI4A=="/>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51"/>
  </p:normalViewPr>
  <p:slideViewPr>
    <p:cSldViewPr snapToGrid="0">
      <p:cViewPr varScale="1">
        <p:scale>
          <a:sx n="147" d="100"/>
          <a:sy n="147" d="100"/>
        </p:scale>
        <p:origin x="544" y="184"/>
      </p:cViewPr>
      <p:guideLst>
        <p:guide orient="horz"/>
        <p:guide orient="horz" pos="3053"/>
        <p:guide orient="horz" pos="2871"/>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9.fntdata"/><Relationship Id="rId21" Type="http://schemas.openxmlformats.org/officeDocument/2006/relationships/slide" Target="slides/slide20.xml"/><Relationship Id="rId34" Type="http://schemas.openxmlformats.org/officeDocument/2006/relationships/font" Target="fonts/font4.fntdata"/><Relationship Id="rId42" Type="http://schemas.openxmlformats.org/officeDocument/2006/relationships/font" Target="fonts/font12.fntdata"/><Relationship Id="rId47" Type="http://schemas.openxmlformats.org/officeDocument/2006/relationships/font" Target="fonts/font17.fntdata"/><Relationship Id="rId50" Type="http://schemas.openxmlformats.org/officeDocument/2006/relationships/font" Target="fonts/font20.fntdata"/><Relationship Id="rId55" Type="http://schemas.openxmlformats.org/officeDocument/2006/relationships/font" Target="fonts/font25.fntdata"/><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font" Target="fonts/font10.fntdata"/><Relationship Id="rId45" Type="http://schemas.openxmlformats.org/officeDocument/2006/relationships/font" Target="fonts/font15.fntdata"/><Relationship Id="rId53" Type="http://schemas.openxmlformats.org/officeDocument/2006/relationships/font" Target="fonts/font23.fntdata"/><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font" Target="fonts/font5.fntdata"/><Relationship Id="rId43" Type="http://schemas.openxmlformats.org/officeDocument/2006/relationships/font" Target="fonts/font13.fntdata"/><Relationship Id="rId48" Type="http://schemas.openxmlformats.org/officeDocument/2006/relationships/font" Target="fonts/font18.fntdata"/><Relationship Id="rId56" Type="http://schemas.openxmlformats.org/officeDocument/2006/relationships/font" Target="fonts/font26.fntdata"/><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21.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3.fntdata"/><Relationship Id="rId38" Type="http://schemas.openxmlformats.org/officeDocument/2006/relationships/font" Target="fonts/font8.fntdata"/><Relationship Id="rId46" Type="http://schemas.openxmlformats.org/officeDocument/2006/relationships/font" Target="fonts/font16.fntdata"/><Relationship Id="rId20" Type="http://schemas.openxmlformats.org/officeDocument/2006/relationships/slide" Target="slides/slide19.xml"/><Relationship Id="rId41" Type="http://schemas.openxmlformats.org/officeDocument/2006/relationships/font" Target="fonts/font11.fntdata"/><Relationship Id="rId54" Type="http://schemas.openxmlformats.org/officeDocument/2006/relationships/font" Target="fonts/font24.fntdata"/><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6.fntdata"/><Relationship Id="rId49" Type="http://schemas.openxmlformats.org/officeDocument/2006/relationships/font" Target="fonts/font19.fntdata"/><Relationship Id="rId57" Type="http://schemas.openxmlformats.org/officeDocument/2006/relationships/font" Target="fonts/font27.fntdata"/><Relationship Id="rId10" Type="http://schemas.openxmlformats.org/officeDocument/2006/relationships/slide" Target="slides/slide9.xml"/><Relationship Id="rId31" Type="http://schemas.openxmlformats.org/officeDocument/2006/relationships/font" Target="fonts/font1.fntdata"/><Relationship Id="rId44" Type="http://schemas.openxmlformats.org/officeDocument/2006/relationships/font" Target="fonts/font14.fntdata"/><Relationship Id="rId52" Type="http://schemas.openxmlformats.org/officeDocument/2006/relationships/font" Target="fonts/font22.fntdata"/><Relationship Id="rId60" Type="http://customschemas.google.com/relationships/presentationmetadata" Target="metadata"/><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scale.flexiple.com/illustrations/" TargetMode="External"/><Relationship Id="rId2" Type="http://schemas.openxmlformats.org/officeDocument/2006/relationships/slide" Target="../slides/slide1.xml"/><Relationship Id="rId1" Type="http://schemas.openxmlformats.org/officeDocument/2006/relationships/notesMaster" Target="../notesMasters/notesMaster1.xml"/><Relationship Id="rId4" Type="http://schemas.openxmlformats.org/officeDocument/2006/relationships/hyperlink" Target="https://pixabay.com/photos/" TargetMode="Externa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2f105e33cad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8" name="Google Shape;178;g2f105e33cad_0_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s"/>
              <a:t>Cover Half</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s"/>
              <a:t>Gambar vector bisa didownload di: </a:t>
            </a:r>
            <a:r>
              <a:rPr lang="es" u="sng">
                <a:solidFill>
                  <a:schemeClr val="hlink"/>
                </a:solidFill>
                <a:hlinkClick r:id="rId3"/>
              </a:rPr>
              <a:t>https://scale.flexiple.com/illustrations/</a:t>
            </a:r>
            <a:endParaRPr/>
          </a:p>
          <a:p>
            <a:pPr marL="0" lvl="0" indent="0" algn="l" rtl="0">
              <a:lnSpc>
                <a:spcPct val="100000"/>
              </a:lnSpc>
              <a:spcBef>
                <a:spcPts val="0"/>
              </a:spcBef>
              <a:spcAft>
                <a:spcPts val="0"/>
              </a:spcAft>
              <a:buSzPts val="1100"/>
              <a:buNone/>
            </a:pPr>
            <a:r>
              <a:rPr lang="es"/>
              <a:t>Jika ingin foto free royalty bisa download di: </a:t>
            </a:r>
            <a:r>
              <a:rPr lang="es" u="sng">
                <a:solidFill>
                  <a:schemeClr val="hlink"/>
                </a:solidFill>
                <a:hlinkClick r:id="rId4"/>
              </a:rPr>
              <a:t>https://pixabay.com/photos/</a:t>
            </a:r>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318907021d1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4" name="Google Shape;254;g318907021d1_0_4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318907021d1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2" name="Google Shape;262;g318907021d1_0_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318907021d1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0" name="Google Shape;270;g318907021d1_0_5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318907021d1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8" name="Google Shape;278;g318907021d1_0_6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31394e96cd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7" name="Google Shape;327;g31394e96cd1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31394e96cd1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4" name="Google Shape;334;g31394e96cd1_0_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31394e96cd1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1" name="Google Shape;341;g31394e96cd1_0_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g31394e96cd1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8" name="Google Shape;348;g31394e96cd1_0_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31394e96cd1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8" name="Google Shape;358;g31394e96cd1_0_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g31394e96cd1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6" name="Google Shape;366;g31394e96cd1_0_3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2f105e33cad_0_9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0" name="Google Shape;190;g2f105e33cad_0_9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31394e96cd1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4" name="Google Shape;374;g31394e96cd1_0_4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g31394e96cd1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3" name="Google Shape;383;g31394e96cd1_0_4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g31394e96cd1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3" name="Google Shape;393;g31394e96cd1_0_6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31394e96cd1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0" name="Google Shape;400;g31394e96cd1_0_6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g31394e96cd1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7" name="Google Shape;407;g31394e96cd1_0_7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g31394e96cd1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18" name="Google Shape;418;g31394e96cd1_0_8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g31394e96cd1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30" name="Google Shape;430;g31394e96cd1_0_9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Google Shape;436;g31394e96cd1_0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37" name="Google Shape;437;g31394e96cd1_0_10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g2f850ac211b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46" name="Google Shape;446;g2f850ac211b_0_7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318907021d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3" name="Google Shape;203;g318907021d1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318907021d1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1" name="Google Shape;211;g318907021d1_0_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318907021d1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8" name="Google Shape;218;g318907021d1_0_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318907021d1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5" name="Google Shape;225;g318907021d1_0_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318907021d1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2" name="Google Shape;232;g318907021d1_0_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318907021d1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9" name="Google Shape;239;g318907021d1_0_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318907021d1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6" name="Google Shape;246;g318907021d1_0_3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_1">
  <p:cSld name="TITLE_1">
    <p:spTree>
      <p:nvGrpSpPr>
        <p:cNvPr id="1" name="Shape 9"/>
        <p:cNvGrpSpPr/>
        <p:nvPr/>
      </p:nvGrpSpPr>
      <p:grpSpPr>
        <a:xfrm>
          <a:off x="0" y="0"/>
          <a:ext cx="0" cy="0"/>
          <a:chOff x="0" y="0"/>
          <a:chExt cx="0" cy="0"/>
        </a:xfrm>
      </p:grpSpPr>
      <p:sp>
        <p:nvSpPr>
          <p:cNvPr id="10" name="Google Shape;10;g26982851867_2_127"/>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5200"/>
              <a:buFont typeface="Figtree"/>
              <a:buNone/>
              <a:defRPr sz="5200">
                <a:latin typeface="Figtree"/>
                <a:ea typeface="Figtree"/>
                <a:cs typeface="Figtree"/>
                <a:sym typeface="Figtree"/>
              </a:defRPr>
            </a:lvl1pPr>
            <a:lvl2pPr lvl="1" algn="ctr">
              <a:lnSpc>
                <a:spcPct val="100000"/>
              </a:lnSpc>
              <a:spcBef>
                <a:spcPts val="0"/>
              </a:spcBef>
              <a:spcAft>
                <a:spcPts val="0"/>
              </a:spcAft>
              <a:buSzPts val="5200"/>
              <a:buFont typeface="Figtree"/>
              <a:buNone/>
              <a:defRPr sz="5200">
                <a:latin typeface="Figtree"/>
                <a:ea typeface="Figtree"/>
                <a:cs typeface="Figtree"/>
                <a:sym typeface="Figtree"/>
              </a:defRPr>
            </a:lvl2pPr>
            <a:lvl3pPr lvl="2" algn="ctr">
              <a:lnSpc>
                <a:spcPct val="100000"/>
              </a:lnSpc>
              <a:spcBef>
                <a:spcPts val="0"/>
              </a:spcBef>
              <a:spcAft>
                <a:spcPts val="0"/>
              </a:spcAft>
              <a:buSzPts val="5200"/>
              <a:buFont typeface="Figtree"/>
              <a:buNone/>
              <a:defRPr sz="5200">
                <a:latin typeface="Figtree"/>
                <a:ea typeface="Figtree"/>
                <a:cs typeface="Figtree"/>
                <a:sym typeface="Figtree"/>
              </a:defRPr>
            </a:lvl3pPr>
            <a:lvl4pPr lvl="3" algn="ctr">
              <a:lnSpc>
                <a:spcPct val="100000"/>
              </a:lnSpc>
              <a:spcBef>
                <a:spcPts val="0"/>
              </a:spcBef>
              <a:spcAft>
                <a:spcPts val="0"/>
              </a:spcAft>
              <a:buSzPts val="5200"/>
              <a:buFont typeface="Figtree"/>
              <a:buNone/>
              <a:defRPr sz="5200">
                <a:latin typeface="Figtree"/>
                <a:ea typeface="Figtree"/>
                <a:cs typeface="Figtree"/>
                <a:sym typeface="Figtree"/>
              </a:defRPr>
            </a:lvl4pPr>
            <a:lvl5pPr lvl="4" algn="ctr">
              <a:lnSpc>
                <a:spcPct val="100000"/>
              </a:lnSpc>
              <a:spcBef>
                <a:spcPts val="0"/>
              </a:spcBef>
              <a:spcAft>
                <a:spcPts val="0"/>
              </a:spcAft>
              <a:buSzPts val="5200"/>
              <a:buFont typeface="Figtree"/>
              <a:buNone/>
              <a:defRPr sz="5200">
                <a:latin typeface="Figtree"/>
                <a:ea typeface="Figtree"/>
                <a:cs typeface="Figtree"/>
                <a:sym typeface="Figtree"/>
              </a:defRPr>
            </a:lvl5pPr>
            <a:lvl6pPr lvl="5" algn="ctr">
              <a:lnSpc>
                <a:spcPct val="100000"/>
              </a:lnSpc>
              <a:spcBef>
                <a:spcPts val="0"/>
              </a:spcBef>
              <a:spcAft>
                <a:spcPts val="0"/>
              </a:spcAft>
              <a:buSzPts val="5200"/>
              <a:buFont typeface="Figtree"/>
              <a:buNone/>
              <a:defRPr sz="5200">
                <a:latin typeface="Figtree"/>
                <a:ea typeface="Figtree"/>
                <a:cs typeface="Figtree"/>
                <a:sym typeface="Figtree"/>
              </a:defRPr>
            </a:lvl6pPr>
            <a:lvl7pPr lvl="6" algn="ctr">
              <a:lnSpc>
                <a:spcPct val="100000"/>
              </a:lnSpc>
              <a:spcBef>
                <a:spcPts val="0"/>
              </a:spcBef>
              <a:spcAft>
                <a:spcPts val="0"/>
              </a:spcAft>
              <a:buSzPts val="5200"/>
              <a:buFont typeface="Figtree"/>
              <a:buNone/>
              <a:defRPr sz="5200">
                <a:latin typeface="Figtree"/>
                <a:ea typeface="Figtree"/>
                <a:cs typeface="Figtree"/>
                <a:sym typeface="Figtree"/>
              </a:defRPr>
            </a:lvl7pPr>
            <a:lvl8pPr lvl="7" algn="ctr">
              <a:lnSpc>
                <a:spcPct val="100000"/>
              </a:lnSpc>
              <a:spcBef>
                <a:spcPts val="0"/>
              </a:spcBef>
              <a:spcAft>
                <a:spcPts val="0"/>
              </a:spcAft>
              <a:buSzPts val="5200"/>
              <a:buFont typeface="Figtree"/>
              <a:buNone/>
              <a:defRPr sz="5200">
                <a:latin typeface="Figtree"/>
                <a:ea typeface="Figtree"/>
                <a:cs typeface="Figtree"/>
                <a:sym typeface="Figtree"/>
              </a:defRPr>
            </a:lvl8pPr>
            <a:lvl9pPr lvl="8" algn="ctr">
              <a:lnSpc>
                <a:spcPct val="100000"/>
              </a:lnSpc>
              <a:spcBef>
                <a:spcPts val="0"/>
              </a:spcBef>
              <a:spcAft>
                <a:spcPts val="0"/>
              </a:spcAft>
              <a:buSzPts val="5200"/>
              <a:buFont typeface="Figtree"/>
              <a:buNone/>
              <a:defRPr sz="5200">
                <a:latin typeface="Figtree"/>
                <a:ea typeface="Figtree"/>
                <a:cs typeface="Figtree"/>
                <a:sym typeface="Figtree"/>
              </a:defRPr>
            </a:lvl9pPr>
          </a:lstStyle>
          <a:p>
            <a:endParaRPr/>
          </a:p>
        </p:txBody>
      </p:sp>
      <p:sp>
        <p:nvSpPr>
          <p:cNvPr id="11" name="Google Shape;11;g26982851867_2_127"/>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Font typeface="Albert Sans Light"/>
              <a:buNone/>
              <a:defRPr sz="2800">
                <a:latin typeface="Albert Sans Light"/>
                <a:ea typeface="Albert Sans Light"/>
                <a:cs typeface="Albert Sans Light"/>
                <a:sym typeface="Albert Sans Light"/>
              </a:defRPr>
            </a:lvl1pPr>
            <a:lvl2pPr lvl="1" algn="ctr">
              <a:lnSpc>
                <a:spcPct val="100000"/>
              </a:lnSpc>
              <a:spcBef>
                <a:spcPts val="0"/>
              </a:spcBef>
              <a:spcAft>
                <a:spcPts val="0"/>
              </a:spcAft>
              <a:buSzPts val="2800"/>
              <a:buFont typeface="Albert Sans Light"/>
              <a:buNone/>
              <a:defRPr sz="2800">
                <a:latin typeface="Albert Sans Light"/>
                <a:ea typeface="Albert Sans Light"/>
                <a:cs typeface="Albert Sans Light"/>
                <a:sym typeface="Albert Sans Light"/>
              </a:defRPr>
            </a:lvl2pPr>
            <a:lvl3pPr lvl="2" algn="ctr">
              <a:lnSpc>
                <a:spcPct val="100000"/>
              </a:lnSpc>
              <a:spcBef>
                <a:spcPts val="0"/>
              </a:spcBef>
              <a:spcAft>
                <a:spcPts val="0"/>
              </a:spcAft>
              <a:buSzPts val="2800"/>
              <a:buFont typeface="Albert Sans Light"/>
              <a:buNone/>
              <a:defRPr sz="2800">
                <a:latin typeface="Albert Sans Light"/>
                <a:ea typeface="Albert Sans Light"/>
                <a:cs typeface="Albert Sans Light"/>
                <a:sym typeface="Albert Sans Light"/>
              </a:defRPr>
            </a:lvl3pPr>
            <a:lvl4pPr lvl="3" algn="ctr">
              <a:lnSpc>
                <a:spcPct val="100000"/>
              </a:lnSpc>
              <a:spcBef>
                <a:spcPts val="0"/>
              </a:spcBef>
              <a:spcAft>
                <a:spcPts val="0"/>
              </a:spcAft>
              <a:buSzPts val="2800"/>
              <a:buFont typeface="Albert Sans Light"/>
              <a:buNone/>
              <a:defRPr sz="2800">
                <a:latin typeface="Albert Sans Light"/>
                <a:ea typeface="Albert Sans Light"/>
                <a:cs typeface="Albert Sans Light"/>
                <a:sym typeface="Albert Sans Light"/>
              </a:defRPr>
            </a:lvl4pPr>
            <a:lvl5pPr lvl="4" algn="ctr">
              <a:lnSpc>
                <a:spcPct val="100000"/>
              </a:lnSpc>
              <a:spcBef>
                <a:spcPts val="0"/>
              </a:spcBef>
              <a:spcAft>
                <a:spcPts val="0"/>
              </a:spcAft>
              <a:buSzPts val="2800"/>
              <a:buFont typeface="Albert Sans Light"/>
              <a:buNone/>
              <a:defRPr sz="2800">
                <a:latin typeface="Albert Sans Light"/>
                <a:ea typeface="Albert Sans Light"/>
                <a:cs typeface="Albert Sans Light"/>
                <a:sym typeface="Albert Sans Light"/>
              </a:defRPr>
            </a:lvl5pPr>
            <a:lvl6pPr lvl="5" algn="ctr">
              <a:lnSpc>
                <a:spcPct val="100000"/>
              </a:lnSpc>
              <a:spcBef>
                <a:spcPts val="0"/>
              </a:spcBef>
              <a:spcAft>
                <a:spcPts val="0"/>
              </a:spcAft>
              <a:buSzPts val="2800"/>
              <a:buFont typeface="Albert Sans Light"/>
              <a:buNone/>
              <a:defRPr sz="2800">
                <a:latin typeface="Albert Sans Light"/>
                <a:ea typeface="Albert Sans Light"/>
                <a:cs typeface="Albert Sans Light"/>
                <a:sym typeface="Albert Sans Light"/>
              </a:defRPr>
            </a:lvl6pPr>
            <a:lvl7pPr lvl="6" algn="ctr">
              <a:lnSpc>
                <a:spcPct val="100000"/>
              </a:lnSpc>
              <a:spcBef>
                <a:spcPts val="0"/>
              </a:spcBef>
              <a:spcAft>
                <a:spcPts val="0"/>
              </a:spcAft>
              <a:buSzPts val="2800"/>
              <a:buFont typeface="Albert Sans Light"/>
              <a:buNone/>
              <a:defRPr sz="2800">
                <a:latin typeface="Albert Sans Light"/>
                <a:ea typeface="Albert Sans Light"/>
                <a:cs typeface="Albert Sans Light"/>
                <a:sym typeface="Albert Sans Light"/>
              </a:defRPr>
            </a:lvl7pPr>
            <a:lvl8pPr lvl="7" algn="ctr">
              <a:lnSpc>
                <a:spcPct val="100000"/>
              </a:lnSpc>
              <a:spcBef>
                <a:spcPts val="0"/>
              </a:spcBef>
              <a:spcAft>
                <a:spcPts val="0"/>
              </a:spcAft>
              <a:buSzPts val="2800"/>
              <a:buFont typeface="Albert Sans Light"/>
              <a:buNone/>
              <a:defRPr sz="2800">
                <a:latin typeface="Albert Sans Light"/>
                <a:ea typeface="Albert Sans Light"/>
                <a:cs typeface="Albert Sans Light"/>
                <a:sym typeface="Albert Sans Light"/>
              </a:defRPr>
            </a:lvl8pPr>
            <a:lvl9pPr lvl="8" algn="ctr">
              <a:lnSpc>
                <a:spcPct val="100000"/>
              </a:lnSpc>
              <a:spcBef>
                <a:spcPts val="0"/>
              </a:spcBef>
              <a:spcAft>
                <a:spcPts val="0"/>
              </a:spcAft>
              <a:buSzPts val="2800"/>
              <a:buFont typeface="Albert Sans Light"/>
              <a:buNone/>
              <a:defRPr sz="2800">
                <a:latin typeface="Albert Sans Light"/>
                <a:ea typeface="Albert Sans Light"/>
                <a:cs typeface="Albert Sans Light"/>
                <a:sym typeface="Albert Sans Light"/>
              </a:defRPr>
            </a:lvl9pPr>
          </a:lstStyle>
          <a:p>
            <a:endParaRPr/>
          </a:p>
        </p:txBody>
      </p:sp>
      <p:sp>
        <p:nvSpPr>
          <p:cNvPr id="12" name="Google Shape;12;g26982851867_2_12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l">
              <a:lnSpc>
                <a:spcPct val="100000"/>
              </a:lnSpc>
              <a:spcBef>
                <a:spcPts val="0"/>
              </a:spcBef>
              <a:spcAft>
                <a:spcPts val="0"/>
              </a:spcAft>
              <a:buClr>
                <a:srgbClr val="000000"/>
              </a:buClr>
              <a:buSzPts val="1200"/>
              <a:buFont typeface="Arial"/>
              <a:buNone/>
              <a:defRPr sz="1200" b="0" i="0" u="none" strike="noStrike" cap="none">
                <a:solidFill>
                  <a:srgbClr val="000000"/>
                </a:solidFill>
                <a:latin typeface="Arvo"/>
                <a:ea typeface="Arvo"/>
                <a:cs typeface="Arvo"/>
                <a:sym typeface="Arvo"/>
              </a:defRPr>
            </a:lvl1pPr>
            <a:lvl2pPr marL="0" marR="0" lvl="1" indent="0" algn="l">
              <a:lnSpc>
                <a:spcPct val="100000"/>
              </a:lnSpc>
              <a:spcBef>
                <a:spcPts val="0"/>
              </a:spcBef>
              <a:spcAft>
                <a:spcPts val="0"/>
              </a:spcAft>
              <a:buClr>
                <a:srgbClr val="000000"/>
              </a:buClr>
              <a:buSzPts val="1200"/>
              <a:buFont typeface="Arial"/>
              <a:buNone/>
              <a:defRPr sz="1200" b="0" i="0" u="none" strike="noStrike" cap="none">
                <a:solidFill>
                  <a:srgbClr val="000000"/>
                </a:solidFill>
                <a:latin typeface="Arvo"/>
                <a:ea typeface="Arvo"/>
                <a:cs typeface="Arvo"/>
                <a:sym typeface="Arvo"/>
              </a:defRPr>
            </a:lvl2pPr>
            <a:lvl3pPr marL="0" marR="0" lvl="2" indent="0" algn="l">
              <a:lnSpc>
                <a:spcPct val="100000"/>
              </a:lnSpc>
              <a:spcBef>
                <a:spcPts val="0"/>
              </a:spcBef>
              <a:spcAft>
                <a:spcPts val="0"/>
              </a:spcAft>
              <a:buClr>
                <a:srgbClr val="000000"/>
              </a:buClr>
              <a:buSzPts val="1200"/>
              <a:buFont typeface="Arial"/>
              <a:buNone/>
              <a:defRPr sz="1200" b="0" i="0" u="none" strike="noStrike" cap="none">
                <a:solidFill>
                  <a:srgbClr val="000000"/>
                </a:solidFill>
                <a:latin typeface="Arvo"/>
                <a:ea typeface="Arvo"/>
                <a:cs typeface="Arvo"/>
                <a:sym typeface="Arvo"/>
              </a:defRPr>
            </a:lvl3pPr>
            <a:lvl4pPr marL="0" marR="0" lvl="3" indent="0" algn="l">
              <a:lnSpc>
                <a:spcPct val="100000"/>
              </a:lnSpc>
              <a:spcBef>
                <a:spcPts val="0"/>
              </a:spcBef>
              <a:spcAft>
                <a:spcPts val="0"/>
              </a:spcAft>
              <a:buClr>
                <a:srgbClr val="000000"/>
              </a:buClr>
              <a:buSzPts val="1200"/>
              <a:buFont typeface="Arial"/>
              <a:buNone/>
              <a:defRPr sz="1200" b="0" i="0" u="none" strike="noStrike" cap="none">
                <a:solidFill>
                  <a:srgbClr val="000000"/>
                </a:solidFill>
                <a:latin typeface="Arvo"/>
                <a:ea typeface="Arvo"/>
                <a:cs typeface="Arvo"/>
                <a:sym typeface="Arvo"/>
              </a:defRPr>
            </a:lvl4pPr>
            <a:lvl5pPr marL="0" marR="0" lvl="4" indent="0" algn="l">
              <a:lnSpc>
                <a:spcPct val="100000"/>
              </a:lnSpc>
              <a:spcBef>
                <a:spcPts val="0"/>
              </a:spcBef>
              <a:spcAft>
                <a:spcPts val="0"/>
              </a:spcAft>
              <a:buClr>
                <a:srgbClr val="000000"/>
              </a:buClr>
              <a:buSzPts val="1200"/>
              <a:buFont typeface="Arial"/>
              <a:buNone/>
              <a:defRPr sz="1200" b="0" i="0" u="none" strike="noStrike" cap="none">
                <a:solidFill>
                  <a:srgbClr val="000000"/>
                </a:solidFill>
                <a:latin typeface="Arvo"/>
                <a:ea typeface="Arvo"/>
                <a:cs typeface="Arvo"/>
                <a:sym typeface="Arvo"/>
              </a:defRPr>
            </a:lvl5pPr>
            <a:lvl6pPr marL="0" marR="0" lvl="5" indent="0" algn="l">
              <a:lnSpc>
                <a:spcPct val="100000"/>
              </a:lnSpc>
              <a:spcBef>
                <a:spcPts val="0"/>
              </a:spcBef>
              <a:spcAft>
                <a:spcPts val="0"/>
              </a:spcAft>
              <a:buClr>
                <a:srgbClr val="000000"/>
              </a:buClr>
              <a:buSzPts val="1200"/>
              <a:buFont typeface="Arial"/>
              <a:buNone/>
              <a:defRPr sz="1200" b="0" i="0" u="none" strike="noStrike" cap="none">
                <a:solidFill>
                  <a:srgbClr val="000000"/>
                </a:solidFill>
                <a:latin typeface="Arvo"/>
                <a:ea typeface="Arvo"/>
                <a:cs typeface="Arvo"/>
                <a:sym typeface="Arvo"/>
              </a:defRPr>
            </a:lvl6pPr>
            <a:lvl7pPr marL="0" marR="0" lvl="6" indent="0" algn="l">
              <a:lnSpc>
                <a:spcPct val="100000"/>
              </a:lnSpc>
              <a:spcBef>
                <a:spcPts val="0"/>
              </a:spcBef>
              <a:spcAft>
                <a:spcPts val="0"/>
              </a:spcAft>
              <a:buClr>
                <a:srgbClr val="000000"/>
              </a:buClr>
              <a:buSzPts val="1200"/>
              <a:buFont typeface="Arial"/>
              <a:buNone/>
              <a:defRPr sz="1200" b="0" i="0" u="none" strike="noStrike" cap="none">
                <a:solidFill>
                  <a:srgbClr val="000000"/>
                </a:solidFill>
                <a:latin typeface="Arvo"/>
                <a:ea typeface="Arvo"/>
                <a:cs typeface="Arvo"/>
                <a:sym typeface="Arvo"/>
              </a:defRPr>
            </a:lvl7pPr>
            <a:lvl8pPr marL="0" marR="0" lvl="7" indent="0" algn="l">
              <a:lnSpc>
                <a:spcPct val="100000"/>
              </a:lnSpc>
              <a:spcBef>
                <a:spcPts val="0"/>
              </a:spcBef>
              <a:spcAft>
                <a:spcPts val="0"/>
              </a:spcAft>
              <a:buClr>
                <a:srgbClr val="000000"/>
              </a:buClr>
              <a:buSzPts val="1200"/>
              <a:buFont typeface="Arial"/>
              <a:buNone/>
              <a:defRPr sz="1200" b="0" i="0" u="none" strike="noStrike" cap="none">
                <a:solidFill>
                  <a:srgbClr val="000000"/>
                </a:solidFill>
                <a:latin typeface="Arvo"/>
                <a:ea typeface="Arvo"/>
                <a:cs typeface="Arvo"/>
                <a:sym typeface="Arvo"/>
              </a:defRPr>
            </a:lvl8pPr>
            <a:lvl9pPr marL="0" marR="0" lvl="8" indent="0" algn="l">
              <a:lnSpc>
                <a:spcPct val="100000"/>
              </a:lnSpc>
              <a:spcBef>
                <a:spcPts val="0"/>
              </a:spcBef>
              <a:spcAft>
                <a:spcPts val="0"/>
              </a:spcAft>
              <a:buClr>
                <a:srgbClr val="000000"/>
              </a:buClr>
              <a:buSzPts val="1200"/>
              <a:buFont typeface="Arial"/>
              <a:buNone/>
              <a:defRPr sz="1200" b="0" i="0" u="none" strike="noStrike" cap="none">
                <a:solidFill>
                  <a:srgbClr val="000000"/>
                </a:solidFill>
                <a:latin typeface="Arvo"/>
                <a:ea typeface="Arvo"/>
                <a:cs typeface="Arvo"/>
                <a:sym typeface="Arvo"/>
              </a:defRPr>
            </a:lvl9pPr>
          </a:lstStyle>
          <a:p>
            <a:pPr marL="0" lvl="0" indent="0" algn="l"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slide with frame ">
  <p:cSld name="BLANK_1_1_1">
    <p:bg>
      <p:bgPr>
        <a:solidFill>
          <a:srgbClr val="043170"/>
        </a:solidFill>
        <a:effectLst/>
      </p:bgPr>
    </p:bg>
    <p:spTree>
      <p:nvGrpSpPr>
        <p:cNvPr id="1" name="Shape 78"/>
        <p:cNvGrpSpPr/>
        <p:nvPr/>
      </p:nvGrpSpPr>
      <p:grpSpPr>
        <a:xfrm>
          <a:off x="0" y="0"/>
          <a:ext cx="0" cy="0"/>
          <a:chOff x="0" y="0"/>
          <a:chExt cx="0" cy="0"/>
        </a:xfrm>
      </p:grpSpPr>
      <p:sp>
        <p:nvSpPr>
          <p:cNvPr id="79" name="Google Shape;79;p49"/>
          <p:cNvSpPr/>
          <p:nvPr/>
        </p:nvSpPr>
        <p:spPr>
          <a:xfrm>
            <a:off x="406950" y="416250"/>
            <a:ext cx="8330100" cy="43110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 name="Google Shape;80;p49"/>
          <p:cNvSpPr txBox="1">
            <a:spLocks noGrp="1"/>
          </p:cNvSpPr>
          <p:nvPr>
            <p:ph type="sldNum" idx="12"/>
          </p:nvPr>
        </p:nvSpPr>
        <p:spPr>
          <a:xfrm>
            <a:off x="85486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l">
              <a:lnSpc>
                <a:spcPct val="100000"/>
              </a:lnSpc>
              <a:spcBef>
                <a:spcPts val="0"/>
              </a:spcBef>
              <a:spcAft>
                <a:spcPts val="0"/>
              </a:spcAft>
              <a:buClr>
                <a:srgbClr val="000000"/>
              </a:buClr>
              <a:buSzPts val="1200"/>
              <a:buFont typeface="Arial"/>
              <a:buNone/>
              <a:defRPr sz="1200" b="0" i="0" u="none" strike="noStrike" cap="none">
                <a:solidFill>
                  <a:srgbClr val="FFFFFF"/>
                </a:solidFill>
                <a:latin typeface="Arvo"/>
                <a:ea typeface="Arvo"/>
                <a:cs typeface="Arvo"/>
                <a:sym typeface="Arvo"/>
              </a:defRPr>
            </a:lvl1pPr>
            <a:lvl2pPr marL="0" marR="0" lvl="1" indent="0" algn="l">
              <a:lnSpc>
                <a:spcPct val="100000"/>
              </a:lnSpc>
              <a:spcBef>
                <a:spcPts val="0"/>
              </a:spcBef>
              <a:spcAft>
                <a:spcPts val="0"/>
              </a:spcAft>
              <a:buClr>
                <a:srgbClr val="000000"/>
              </a:buClr>
              <a:buSzPts val="1200"/>
              <a:buFont typeface="Arial"/>
              <a:buNone/>
              <a:defRPr sz="1200" b="0" i="0" u="none" strike="noStrike" cap="none">
                <a:solidFill>
                  <a:srgbClr val="FFFFFF"/>
                </a:solidFill>
                <a:latin typeface="Arvo"/>
                <a:ea typeface="Arvo"/>
                <a:cs typeface="Arvo"/>
                <a:sym typeface="Arvo"/>
              </a:defRPr>
            </a:lvl2pPr>
            <a:lvl3pPr marL="0" marR="0" lvl="2" indent="0" algn="l">
              <a:lnSpc>
                <a:spcPct val="100000"/>
              </a:lnSpc>
              <a:spcBef>
                <a:spcPts val="0"/>
              </a:spcBef>
              <a:spcAft>
                <a:spcPts val="0"/>
              </a:spcAft>
              <a:buClr>
                <a:srgbClr val="000000"/>
              </a:buClr>
              <a:buSzPts val="1200"/>
              <a:buFont typeface="Arial"/>
              <a:buNone/>
              <a:defRPr sz="1200" b="0" i="0" u="none" strike="noStrike" cap="none">
                <a:solidFill>
                  <a:srgbClr val="FFFFFF"/>
                </a:solidFill>
                <a:latin typeface="Arvo"/>
                <a:ea typeface="Arvo"/>
                <a:cs typeface="Arvo"/>
                <a:sym typeface="Arvo"/>
              </a:defRPr>
            </a:lvl3pPr>
            <a:lvl4pPr marL="0" marR="0" lvl="3" indent="0" algn="l">
              <a:lnSpc>
                <a:spcPct val="100000"/>
              </a:lnSpc>
              <a:spcBef>
                <a:spcPts val="0"/>
              </a:spcBef>
              <a:spcAft>
                <a:spcPts val="0"/>
              </a:spcAft>
              <a:buClr>
                <a:srgbClr val="000000"/>
              </a:buClr>
              <a:buSzPts val="1200"/>
              <a:buFont typeface="Arial"/>
              <a:buNone/>
              <a:defRPr sz="1200" b="0" i="0" u="none" strike="noStrike" cap="none">
                <a:solidFill>
                  <a:srgbClr val="FFFFFF"/>
                </a:solidFill>
                <a:latin typeface="Arvo"/>
                <a:ea typeface="Arvo"/>
                <a:cs typeface="Arvo"/>
                <a:sym typeface="Arvo"/>
              </a:defRPr>
            </a:lvl4pPr>
            <a:lvl5pPr marL="0" marR="0" lvl="4" indent="0" algn="l">
              <a:lnSpc>
                <a:spcPct val="100000"/>
              </a:lnSpc>
              <a:spcBef>
                <a:spcPts val="0"/>
              </a:spcBef>
              <a:spcAft>
                <a:spcPts val="0"/>
              </a:spcAft>
              <a:buClr>
                <a:srgbClr val="000000"/>
              </a:buClr>
              <a:buSzPts val="1200"/>
              <a:buFont typeface="Arial"/>
              <a:buNone/>
              <a:defRPr sz="1200" b="0" i="0" u="none" strike="noStrike" cap="none">
                <a:solidFill>
                  <a:srgbClr val="FFFFFF"/>
                </a:solidFill>
                <a:latin typeface="Arvo"/>
                <a:ea typeface="Arvo"/>
                <a:cs typeface="Arvo"/>
                <a:sym typeface="Arvo"/>
              </a:defRPr>
            </a:lvl5pPr>
            <a:lvl6pPr marL="0" marR="0" lvl="5" indent="0" algn="l">
              <a:lnSpc>
                <a:spcPct val="100000"/>
              </a:lnSpc>
              <a:spcBef>
                <a:spcPts val="0"/>
              </a:spcBef>
              <a:spcAft>
                <a:spcPts val="0"/>
              </a:spcAft>
              <a:buClr>
                <a:srgbClr val="000000"/>
              </a:buClr>
              <a:buSzPts val="1200"/>
              <a:buFont typeface="Arial"/>
              <a:buNone/>
              <a:defRPr sz="1200" b="0" i="0" u="none" strike="noStrike" cap="none">
                <a:solidFill>
                  <a:srgbClr val="FFFFFF"/>
                </a:solidFill>
                <a:latin typeface="Arvo"/>
                <a:ea typeface="Arvo"/>
                <a:cs typeface="Arvo"/>
                <a:sym typeface="Arvo"/>
              </a:defRPr>
            </a:lvl6pPr>
            <a:lvl7pPr marL="0" marR="0" lvl="6" indent="0" algn="l">
              <a:lnSpc>
                <a:spcPct val="100000"/>
              </a:lnSpc>
              <a:spcBef>
                <a:spcPts val="0"/>
              </a:spcBef>
              <a:spcAft>
                <a:spcPts val="0"/>
              </a:spcAft>
              <a:buClr>
                <a:srgbClr val="000000"/>
              </a:buClr>
              <a:buSzPts val="1200"/>
              <a:buFont typeface="Arial"/>
              <a:buNone/>
              <a:defRPr sz="1200" b="0" i="0" u="none" strike="noStrike" cap="none">
                <a:solidFill>
                  <a:srgbClr val="FFFFFF"/>
                </a:solidFill>
                <a:latin typeface="Arvo"/>
                <a:ea typeface="Arvo"/>
                <a:cs typeface="Arvo"/>
                <a:sym typeface="Arvo"/>
              </a:defRPr>
            </a:lvl7pPr>
            <a:lvl8pPr marL="0" marR="0" lvl="7" indent="0" algn="l">
              <a:lnSpc>
                <a:spcPct val="100000"/>
              </a:lnSpc>
              <a:spcBef>
                <a:spcPts val="0"/>
              </a:spcBef>
              <a:spcAft>
                <a:spcPts val="0"/>
              </a:spcAft>
              <a:buClr>
                <a:srgbClr val="000000"/>
              </a:buClr>
              <a:buSzPts val="1200"/>
              <a:buFont typeface="Arial"/>
              <a:buNone/>
              <a:defRPr sz="1200" b="0" i="0" u="none" strike="noStrike" cap="none">
                <a:solidFill>
                  <a:srgbClr val="FFFFFF"/>
                </a:solidFill>
                <a:latin typeface="Arvo"/>
                <a:ea typeface="Arvo"/>
                <a:cs typeface="Arvo"/>
                <a:sym typeface="Arvo"/>
              </a:defRPr>
            </a:lvl8pPr>
            <a:lvl9pPr marL="0" marR="0" lvl="8" indent="0" algn="l">
              <a:lnSpc>
                <a:spcPct val="100000"/>
              </a:lnSpc>
              <a:spcBef>
                <a:spcPts val="0"/>
              </a:spcBef>
              <a:spcAft>
                <a:spcPts val="0"/>
              </a:spcAft>
              <a:buClr>
                <a:srgbClr val="000000"/>
              </a:buClr>
              <a:buSzPts val="1200"/>
              <a:buFont typeface="Arial"/>
              <a:buNone/>
              <a:defRPr sz="1200" b="0" i="0" u="none" strike="noStrike" cap="none">
                <a:solidFill>
                  <a:srgbClr val="FFFFFF"/>
                </a:solidFill>
                <a:latin typeface="Arvo"/>
                <a:ea typeface="Arvo"/>
                <a:cs typeface="Arvo"/>
                <a:sym typeface="Arvo"/>
              </a:defRPr>
            </a:lvl9pPr>
          </a:lstStyle>
          <a:p>
            <a:pPr marL="0" lvl="0" indent="0" algn="l" rtl="0">
              <a:spcBef>
                <a:spcPts val="0"/>
              </a:spcBef>
              <a:spcAft>
                <a:spcPts val="0"/>
              </a:spcAft>
              <a:buNone/>
            </a:pPr>
            <a:fld id="{00000000-1234-1234-1234-123412341234}" type="slidenum">
              <a:rPr lang="es"/>
              <a:t>‹#›</a:t>
            </a:fld>
            <a:endParaRPr>
              <a:solidFill>
                <a:schemeClr val="lt1"/>
              </a:solidFill>
            </a:endParaRPr>
          </a:p>
        </p:txBody>
      </p:sp>
      <p:sp>
        <p:nvSpPr>
          <p:cNvPr id="81" name="Google Shape;81;p49"/>
          <p:cNvSpPr txBox="1">
            <a:spLocks noGrp="1"/>
          </p:cNvSpPr>
          <p:nvPr>
            <p:ph type="title"/>
          </p:nvPr>
        </p:nvSpPr>
        <p:spPr>
          <a:xfrm>
            <a:off x="783525" y="1738050"/>
            <a:ext cx="2545800" cy="16674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400"/>
              <a:buNone/>
              <a:defRPr b="1"/>
            </a:lvl1pPr>
            <a:lvl2pPr lvl="1" algn="l">
              <a:lnSpc>
                <a:spcPct val="100000"/>
              </a:lnSpc>
              <a:spcBef>
                <a:spcPts val="0"/>
              </a:spcBef>
              <a:spcAft>
                <a:spcPts val="0"/>
              </a:spcAft>
              <a:buSzPts val="4000"/>
              <a:buNone/>
              <a:defRPr sz="4000"/>
            </a:lvl2pPr>
            <a:lvl3pPr lvl="2" algn="l">
              <a:lnSpc>
                <a:spcPct val="100000"/>
              </a:lnSpc>
              <a:spcBef>
                <a:spcPts val="0"/>
              </a:spcBef>
              <a:spcAft>
                <a:spcPts val="0"/>
              </a:spcAft>
              <a:buSzPts val="4000"/>
              <a:buNone/>
              <a:defRPr sz="4000"/>
            </a:lvl3pPr>
            <a:lvl4pPr lvl="3" algn="l">
              <a:lnSpc>
                <a:spcPct val="100000"/>
              </a:lnSpc>
              <a:spcBef>
                <a:spcPts val="0"/>
              </a:spcBef>
              <a:spcAft>
                <a:spcPts val="0"/>
              </a:spcAft>
              <a:buSzPts val="4000"/>
              <a:buNone/>
              <a:defRPr sz="4000"/>
            </a:lvl4pPr>
            <a:lvl5pPr lvl="4" algn="l">
              <a:lnSpc>
                <a:spcPct val="100000"/>
              </a:lnSpc>
              <a:spcBef>
                <a:spcPts val="0"/>
              </a:spcBef>
              <a:spcAft>
                <a:spcPts val="0"/>
              </a:spcAft>
              <a:buSzPts val="4000"/>
              <a:buNone/>
              <a:defRPr sz="4000"/>
            </a:lvl5pPr>
            <a:lvl6pPr lvl="5" algn="l">
              <a:lnSpc>
                <a:spcPct val="100000"/>
              </a:lnSpc>
              <a:spcBef>
                <a:spcPts val="0"/>
              </a:spcBef>
              <a:spcAft>
                <a:spcPts val="0"/>
              </a:spcAft>
              <a:buSzPts val="4000"/>
              <a:buNone/>
              <a:defRPr sz="4000"/>
            </a:lvl6pPr>
            <a:lvl7pPr lvl="6" algn="l">
              <a:lnSpc>
                <a:spcPct val="100000"/>
              </a:lnSpc>
              <a:spcBef>
                <a:spcPts val="0"/>
              </a:spcBef>
              <a:spcAft>
                <a:spcPts val="0"/>
              </a:spcAft>
              <a:buSzPts val="4000"/>
              <a:buNone/>
              <a:defRPr sz="4000"/>
            </a:lvl7pPr>
            <a:lvl8pPr lvl="7" algn="l">
              <a:lnSpc>
                <a:spcPct val="100000"/>
              </a:lnSpc>
              <a:spcBef>
                <a:spcPts val="0"/>
              </a:spcBef>
              <a:spcAft>
                <a:spcPts val="0"/>
              </a:spcAft>
              <a:buSzPts val="4000"/>
              <a:buNone/>
              <a:defRPr sz="4000"/>
            </a:lvl8pPr>
            <a:lvl9pPr lvl="8" algn="l">
              <a:lnSpc>
                <a:spcPct val="100000"/>
              </a:lnSpc>
              <a:spcBef>
                <a:spcPts val="0"/>
              </a:spcBef>
              <a:spcAft>
                <a:spcPts val="0"/>
              </a:spcAft>
              <a:buSzPts val="4000"/>
              <a:buNone/>
              <a:defRPr sz="4000"/>
            </a:lvl9pPr>
          </a:lstStyle>
          <a:p>
            <a:endParaRPr/>
          </a:p>
        </p:txBody>
      </p:sp>
      <p:cxnSp>
        <p:nvCxnSpPr>
          <p:cNvPr id="82" name="Google Shape;82;p49"/>
          <p:cNvCxnSpPr/>
          <p:nvPr/>
        </p:nvCxnSpPr>
        <p:spPr>
          <a:xfrm>
            <a:off x="918900" y="3511600"/>
            <a:ext cx="676200" cy="0"/>
          </a:xfrm>
          <a:prstGeom prst="straightConnector1">
            <a:avLst/>
          </a:prstGeom>
          <a:noFill/>
          <a:ln w="76200" cap="flat" cmpd="sng">
            <a:solidFill>
              <a:srgbClr val="043170"/>
            </a:solidFill>
            <a:prstDash val="solid"/>
            <a:round/>
            <a:headEnd type="none" w="sm" len="sm"/>
            <a:tailEnd type="none" w="sm" len="sm"/>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Main Content 1 1">
  <p:cSld name="SECTION_HEADER_2_1">
    <p:bg>
      <p:bgPr>
        <a:solidFill>
          <a:schemeClr val="lt1"/>
        </a:solidFill>
        <a:effectLst/>
      </p:bgPr>
    </p:bg>
    <p:spTree>
      <p:nvGrpSpPr>
        <p:cNvPr id="1" name="Shape 83"/>
        <p:cNvGrpSpPr/>
        <p:nvPr/>
      </p:nvGrpSpPr>
      <p:grpSpPr>
        <a:xfrm>
          <a:off x="0" y="0"/>
          <a:ext cx="0" cy="0"/>
          <a:chOff x="0" y="0"/>
          <a:chExt cx="0" cy="0"/>
        </a:xfrm>
      </p:grpSpPr>
      <p:sp>
        <p:nvSpPr>
          <p:cNvPr id="84" name="Google Shape;84;p54"/>
          <p:cNvSpPr txBox="1">
            <a:spLocks noGrp="1"/>
          </p:cNvSpPr>
          <p:nvPr>
            <p:ph type="title"/>
          </p:nvPr>
        </p:nvSpPr>
        <p:spPr>
          <a:xfrm>
            <a:off x="956273" y="3469550"/>
            <a:ext cx="3483000" cy="1114500"/>
          </a:xfrm>
          <a:prstGeom prst="rect">
            <a:avLst/>
          </a:prstGeom>
          <a:noFill/>
          <a:ln>
            <a:noFill/>
          </a:ln>
        </p:spPr>
        <p:txBody>
          <a:bodyPr spcFirstLastPara="1" wrap="square" lIns="91425" tIns="91425" rIns="91425" bIns="91425" anchor="b" anchorCtr="0">
            <a:noAutofit/>
          </a:bodyPr>
          <a:lstStyle>
            <a:lvl1pPr lvl="0" algn="l">
              <a:lnSpc>
                <a:spcPct val="115000"/>
              </a:lnSpc>
              <a:spcBef>
                <a:spcPts val="0"/>
              </a:spcBef>
              <a:spcAft>
                <a:spcPts val="0"/>
              </a:spcAft>
              <a:buSzPts val="2400"/>
              <a:buNone/>
              <a:defRPr/>
            </a:lvl1pPr>
            <a:lvl2pPr lvl="1" algn="l">
              <a:lnSpc>
                <a:spcPct val="100000"/>
              </a:lnSpc>
              <a:spcBef>
                <a:spcPts val="0"/>
              </a:spcBef>
              <a:spcAft>
                <a:spcPts val="0"/>
              </a:spcAft>
              <a:buClr>
                <a:schemeClr val="lt1"/>
              </a:buClr>
              <a:buSzPts val="4000"/>
              <a:buNone/>
              <a:defRPr sz="4000">
                <a:solidFill>
                  <a:schemeClr val="lt1"/>
                </a:solidFill>
              </a:defRPr>
            </a:lvl2pPr>
            <a:lvl3pPr lvl="2" algn="l">
              <a:lnSpc>
                <a:spcPct val="100000"/>
              </a:lnSpc>
              <a:spcBef>
                <a:spcPts val="0"/>
              </a:spcBef>
              <a:spcAft>
                <a:spcPts val="0"/>
              </a:spcAft>
              <a:buClr>
                <a:schemeClr val="lt1"/>
              </a:buClr>
              <a:buSzPts val="4000"/>
              <a:buNone/>
              <a:defRPr sz="4000">
                <a:solidFill>
                  <a:schemeClr val="lt1"/>
                </a:solidFill>
              </a:defRPr>
            </a:lvl3pPr>
            <a:lvl4pPr lvl="3" algn="l">
              <a:lnSpc>
                <a:spcPct val="100000"/>
              </a:lnSpc>
              <a:spcBef>
                <a:spcPts val="0"/>
              </a:spcBef>
              <a:spcAft>
                <a:spcPts val="0"/>
              </a:spcAft>
              <a:buClr>
                <a:schemeClr val="lt1"/>
              </a:buClr>
              <a:buSzPts val="4000"/>
              <a:buNone/>
              <a:defRPr sz="4000">
                <a:solidFill>
                  <a:schemeClr val="lt1"/>
                </a:solidFill>
              </a:defRPr>
            </a:lvl4pPr>
            <a:lvl5pPr lvl="4" algn="l">
              <a:lnSpc>
                <a:spcPct val="100000"/>
              </a:lnSpc>
              <a:spcBef>
                <a:spcPts val="0"/>
              </a:spcBef>
              <a:spcAft>
                <a:spcPts val="0"/>
              </a:spcAft>
              <a:buClr>
                <a:schemeClr val="lt1"/>
              </a:buClr>
              <a:buSzPts val="4000"/>
              <a:buNone/>
              <a:defRPr sz="4000">
                <a:solidFill>
                  <a:schemeClr val="lt1"/>
                </a:solidFill>
              </a:defRPr>
            </a:lvl5pPr>
            <a:lvl6pPr lvl="5" algn="l">
              <a:lnSpc>
                <a:spcPct val="100000"/>
              </a:lnSpc>
              <a:spcBef>
                <a:spcPts val="0"/>
              </a:spcBef>
              <a:spcAft>
                <a:spcPts val="0"/>
              </a:spcAft>
              <a:buClr>
                <a:schemeClr val="lt1"/>
              </a:buClr>
              <a:buSzPts val="4000"/>
              <a:buNone/>
              <a:defRPr sz="4000">
                <a:solidFill>
                  <a:schemeClr val="lt1"/>
                </a:solidFill>
              </a:defRPr>
            </a:lvl6pPr>
            <a:lvl7pPr lvl="6" algn="l">
              <a:lnSpc>
                <a:spcPct val="100000"/>
              </a:lnSpc>
              <a:spcBef>
                <a:spcPts val="0"/>
              </a:spcBef>
              <a:spcAft>
                <a:spcPts val="0"/>
              </a:spcAft>
              <a:buClr>
                <a:schemeClr val="lt1"/>
              </a:buClr>
              <a:buSzPts val="4000"/>
              <a:buNone/>
              <a:defRPr sz="4000">
                <a:solidFill>
                  <a:schemeClr val="lt1"/>
                </a:solidFill>
              </a:defRPr>
            </a:lvl7pPr>
            <a:lvl8pPr lvl="7" algn="l">
              <a:lnSpc>
                <a:spcPct val="100000"/>
              </a:lnSpc>
              <a:spcBef>
                <a:spcPts val="0"/>
              </a:spcBef>
              <a:spcAft>
                <a:spcPts val="0"/>
              </a:spcAft>
              <a:buClr>
                <a:schemeClr val="lt1"/>
              </a:buClr>
              <a:buSzPts val="4000"/>
              <a:buNone/>
              <a:defRPr sz="4000">
                <a:solidFill>
                  <a:schemeClr val="lt1"/>
                </a:solidFill>
              </a:defRPr>
            </a:lvl8pPr>
            <a:lvl9pPr lvl="8" algn="l">
              <a:lnSpc>
                <a:spcPct val="100000"/>
              </a:lnSpc>
              <a:spcBef>
                <a:spcPts val="0"/>
              </a:spcBef>
              <a:spcAft>
                <a:spcPts val="0"/>
              </a:spcAft>
              <a:buClr>
                <a:schemeClr val="lt1"/>
              </a:buClr>
              <a:buSzPts val="4000"/>
              <a:buNone/>
              <a:defRPr sz="4000">
                <a:solidFill>
                  <a:schemeClr val="lt1"/>
                </a:solidFill>
              </a:defRPr>
            </a:lvl9pPr>
          </a:lstStyle>
          <a:p>
            <a:endParaRPr/>
          </a:p>
        </p:txBody>
      </p:sp>
      <p:sp>
        <p:nvSpPr>
          <p:cNvPr id="85" name="Google Shape;85;p54"/>
          <p:cNvSpPr txBox="1">
            <a:spLocks noGrp="1"/>
          </p:cNvSpPr>
          <p:nvPr>
            <p:ph type="sldNum" idx="12"/>
          </p:nvPr>
        </p:nvSpPr>
        <p:spPr>
          <a:xfrm>
            <a:off x="85486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l">
              <a:lnSpc>
                <a:spcPct val="100000"/>
              </a:lnSpc>
              <a:spcBef>
                <a:spcPts val="0"/>
              </a:spcBef>
              <a:spcAft>
                <a:spcPts val="0"/>
              </a:spcAft>
              <a:buClr>
                <a:srgbClr val="000000"/>
              </a:buClr>
              <a:buSzPts val="1200"/>
              <a:buFont typeface="Arial"/>
              <a:buNone/>
              <a:defRPr sz="1200" b="0" i="0" u="none" strike="noStrike" cap="none">
                <a:solidFill>
                  <a:srgbClr val="CCCCCC"/>
                </a:solidFill>
                <a:latin typeface="Arvo"/>
                <a:ea typeface="Arvo"/>
                <a:cs typeface="Arvo"/>
                <a:sym typeface="Arvo"/>
              </a:defRPr>
            </a:lvl1pPr>
            <a:lvl2pPr marL="0" marR="0" lvl="1" indent="0" algn="l">
              <a:lnSpc>
                <a:spcPct val="100000"/>
              </a:lnSpc>
              <a:spcBef>
                <a:spcPts val="0"/>
              </a:spcBef>
              <a:spcAft>
                <a:spcPts val="0"/>
              </a:spcAft>
              <a:buClr>
                <a:srgbClr val="000000"/>
              </a:buClr>
              <a:buSzPts val="1200"/>
              <a:buFont typeface="Arial"/>
              <a:buNone/>
              <a:defRPr sz="1200" b="0" i="0" u="none" strike="noStrike" cap="none">
                <a:solidFill>
                  <a:srgbClr val="CCCCCC"/>
                </a:solidFill>
                <a:latin typeface="Arvo"/>
                <a:ea typeface="Arvo"/>
                <a:cs typeface="Arvo"/>
                <a:sym typeface="Arvo"/>
              </a:defRPr>
            </a:lvl2pPr>
            <a:lvl3pPr marL="0" marR="0" lvl="2" indent="0" algn="l">
              <a:lnSpc>
                <a:spcPct val="100000"/>
              </a:lnSpc>
              <a:spcBef>
                <a:spcPts val="0"/>
              </a:spcBef>
              <a:spcAft>
                <a:spcPts val="0"/>
              </a:spcAft>
              <a:buClr>
                <a:srgbClr val="000000"/>
              </a:buClr>
              <a:buSzPts val="1200"/>
              <a:buFont typeface="Arial"/>
              <a:buNone/>
              <a:defRPr sz="1200" b="0" i="0" u="none" strike="noStrike" cap="none">
                <a:solidFill>
                  <a:srgbClr val="CCCCCC"/>
                </a:solidFill>
                <a:latin typeface="Arvo"/>
                <a:ea typeface="Arvo"/>
                <a:cs typeface="Arvo"/>
                <a:sym typeface="Arvo"/>
              </a:defRPr>
            </a:lvl3pPr>
            <a:lvl4pPr marL="0" marR="0" lvl="3" indent="0" algn="l">
              <a:lnSpc>
                <a:spcPct val="100000"/>
              </a:lnSpc>
              <a:spcBef>
                <a:spcPts val="0"/>
              </a:spcBef>
              <a:spcAft>
                <a:spcPts val="0"/>
              </a:spcAft>
              <a:buClr>
                <a:srgbClr val="000000"/>
              </a:buClr>
              <a:buSzPts val="1200"/>
              <a:buFont typeface="Arial"/>
              <a:buNone/>
              <a:defRPr sz="1200" b="0" i="0" u="none" strike="noStrike" cap="none">
                <a:solidFill>
                  <a:srgbClr val="CCCCCC"/>
                </a:solidFill>
                <a:latin typeface="Arvo"/>
                <a:ea typeface="Arvo"/>
                <a:cs typeface="Arvo"/>
                <a:sym typeface="Arvo"/>
              </a:defRPr>
            </a:lvl4pPr>
            <a:lvl5pPr marL="0" marR="0" lvl="4" indent="0" algn="l">
              <a:lnSpc>
                <a:spcPct val="100000"/>
              </a:lnSpc>
              <a:spcBef>
                <a:spcPts val="0"/>
              </a:spcBef>
              <a:spcAft>
                <a:spcPts val="0"/>
              </a:spcAft>
              <a:buClr>
                <a:srgbClr val="000000"/>
              </a:buClr>
              <a:buSzPts val="1200"/>
              <a:buFont typeface="Arial"/>
              <a:buNone/>
              <a:defRPr sz="1200" b="0" i="0" u="none" strike="noStrike" cap="none">
                <a:solidFill>
                  <a:srgbClr val="CCCCCC"/>
                </a:solidFill>
                <a:latin typeface="Arvo"/>
                <a:ea typeface="Arvo"/>
                <a:cs typeface="Arvo"/>
                <a:sym typeface="Arvo"/>
              </a:defRPr>
            </a:lvl5pPr>
            <a:lvl6pPr marL="0" marR="0" lvl="5" indent="0" algn="l">
              <a:lnSpc>
                <a:spcPct val="100000"/>
              </a:lnSpc>
              <a:spcBef>
                <a:spcPts val="0"/>
              </a:spcBef>
              <a:spcAft>
                <a:spcPts val="0"/>
              </a:spcAft>
              <a:buClr>
                <a:srgbClr val="000000"/>
              </a:buClr>
              <a:buSzPts val="1200"/>
              <a:buFont typeface="Arial"/>
              <a:buNone/>
              <a:defRPr sz="1200" b="0" i="0" u="none" strike="noStrike" cap="none">
                <a:solidFill>
                  <a:srgbClr val="CCCCCC"/>
                </a:solidFill>
                <a:latin typeface="Arvo"/>
                <a:ea typeface="Arvo"/>
                <a:cs typeface="Arvo"/>
                <a:sym typeface="Arvo"/>
              </a:defRPr>
            </a:lvl6pPr>
            <a:lvl7pPr marL="0" marR="0" lvl="6" indent="0" algn="l">
              <a:lnSpc>
                <a:spcPct val="100000"/>
              </a:lnSpc>
              <a:spcBef>
                <a:spcPts val="0"/>
              </a:spcBef>
              <a:spcAft>
                <a:spcPts val="0"/>
              </a:spcAft>
              <a:buClr>
                <a:srgbClr val="000000"/>
              </a:buClr>
              <a:buSzPts val="1200"/>
              <a:buFont typeface="Arial"/>
              <a:buNone/>
              <a:defRPr sz="1200" b="0" i="0" u="none" strike="noStrike" cap="none">
                <a:solidFill>
                  <a:srgbClr val="CCCCCC"/>
                </a:solidFill>
                <a:latin typeface="Arvo"/>
                <a:ea typeface="Arvo"/>
                <a:cs typeface="Arvo"/>
                <a:sym typeface="Arvo"/>
              </a:defRPr>
            </a:lvl7pPr>
            <a:lvl8pPr marL="0" marR="0" lvl="7" indent="0" algn="l">
              <a:lnSpc>
                <a:spcPct val="100000"/>
              </a:lnSpc>
              <a:spcBef>
                <a:spcPts val="0"/>
              </a:spcBef>
              <a:spcAft>
                <a:spcPts val="0"/>
              </a:spcAft>
              <a:buClr>
                <a:srgbClr val="000000"/>
              </a:buClr>
              <a:buSzPts val="1200"/>
              <a:buFont typeface="Arial"/>
              <a:buNone/>
              <a:defRPr sz="1200" b="0" i="0" u="none" strike="noStrike" cap="none">
                <a:solidFill>
                  <a:srgbClr val="CCCCCC"/>
                </a:solidFill>
                <a:latin typeface="Arvo"/>
                <a:ea typeface="Arvo"/>
                <a:cs typeface="Arvo"/>
                <a:sym typeface="Arvo"/>
              </a:defRPr>
            </a:lvl8pPr>
            <a:lvl9pPr marL="0" marR="0" lvl="8" indent="0" algn="l">
              <a:lnSpc>
                <a:spcPct val="100000"/>
              </a:lnSpc>
              <a:spcBef>
                <a:spcPts val="0"/>
              </a:spcBef>
              <a:spcAft>
                <a:spcPts val="0"/>
              </a:spcAft>
              <a:buClr>
                <a:srgbClr val="000000"/>
              </a:buClr>
              <a:buSzPts val="1200"/>
              <a:buFont typeface="Arial"/>
              <a:buNone/>
              <a:defRPr sz="1200" b="0" i="0" u="none" strike="noStrike" cap="none">
                <a:solidFill>
                  <a:srgbClr val="CCCCCC"/>
                </a:solidFill>
                <a:latin typeface="Arvo"/>
                <a:ea typeface="Arvo"/>
                <a:cs typeface="Arvo"/>
                <a:sym typeface="Arvo"/>
              </a:defRPr>
            </a:lvl9pPr>
          </a:lstStyle>
          <a:p>
            <a:pPr marL="0" lvl="0" indent="0" algn="l" rtl="0">
              <a:spcBef>
                <a:spcPts val="0"/>
              </a:spcBef>
              <a:spcAft>
                <a:spcPts val="0"/>
              </a:spcAft>
              <a:buNone/>
            </a:pPr>
            <a:fld id="{00000000-1234-1234-1234-123412341234}" type="slidenum">
              <a:rPr lang="es"/>
              <a:t>‹#›</a:t>
            </a:fld>
            <a:endParaRPr/>
          </a:p>
        </p:txBody>
      </p:sp>
      <p:cxnSp>
        <p:nvCxnSpPr>
          <p:cNvPr id="86" name="Google Shape;86;p54"/>
          <p:cNvCxnSpPr/>
          <p:nvPr/>
        </p:nvCxnSpPr>
        <p:spPr>
          <a:xfrm>
            <a:off x="1068750" y="4619750"/>
            <a:ext cx="676200" cy="0"/>
          </a:xfrm>
          <a:prstGeom prst="straightConnector1">
            <a:avLst/>
          </a:prstGeom>
          <a:noFill/>
          <a:ln w="76200" cap="flat" cmpd="sng">
            <a:solidFill>
              <a:srgbClr val="043170"/>
            </a:solidFill>
            <a:prstDash val="solid"/>
            <a:round/>
            <a:headEnd type="none" w="sm" len="sm"/>
            <a:tailEnd type="none" w="sm" len="sm"/>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design 1">
  <p:cSld name="TITLE_AND_BODY_2">
    <p:bg>
      <p:bgPr>
        <a:solidFill>
          <a:schemeClr val="lt1"/>
        </a:solidFill>
        <a:effectLst/>
      </p:bgPr>
    </p:bg>
    <p:spTree>
      <p:nvGrpSpPr>
        <p:cNvPr id="1" name="Shape 87"/>
        <p:cNvGrpSpPr/>
        <p:nvPr/>
      </p:nvGrpSpPr>
      <p:grpSpPr>
        <a:xfrm>
          <a:off x="0" y="0"/>
          <a:ext cx="0" cy="0"/>
          <a:chOff x="0" y="0"/>
          <a:chExt cx="0" cy="0"/>
        </a:xfrm>
      </p:grpSpPr>
      <p:sp>
        <p:nvSpPr>
          <p:cNvPr id="88" name="Google Shape;88;p55"/>
          <p:cNvSpPr/>
          <p:nvPr/>
        </p:nvSpPr>
        <p:spPr>
          <a:xfrm>
            <a:off x="406950" y="352200"/>
            <a:ext cx="8330100" cy="4311000"/>
          </a:xfrm>
          <a:prstGeom prst="rect">
            <a:avLst/>
          </a:prstGeom>
          <a:noFill/>
          <a:ln w="38100" cap="flat" cmpd="sng">
            <a:solidFill>
              <a:srgbClr val="04317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 name="Google Shape;89;p55"/>
          <p:cNvSpPr txBox="1">
            <a:spLocks noGrp="1"/>
          </p:cNvSpPr>
          <p:nvPr>
            <p:ph type="title"/>
          </p:nvPr>
        </p:nvSpPr>
        <p:spPr>
          <a:xfrm>
            <a:off x="0" y="216225"/>
            <a:ext cx="9144000" cy="9138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2200"/>
              <a:buNone/>
              <a:defRPr sz="2200" b="1"/>
            </a:lvl1pPr>
            <a:lvl2pPr lvl="1" algn="ctr">
              <a:lnSpc>
                <a:spcPct val="100000"/>
              </a:lnSpc>
              <a:spcBef>
                <a:spcPts val="0"/>
              </a:spcBef>
              <a:spcAft>
                <a:spcPts val="0"/>
              </a:spcAft>
              <a:buSzPts val="2400"/>
              <a:buFont typeface="Bodoni"/>
              <a:buNone/>
              <a:defRPr b="1">
                <a:latin typeface="Bodoni"/>
                <a:ea typeface="Bodoni"/>
                <a:cs typeface="Bodoni"/>
                <a:sym typeface="Bodoni"/>
              </a:defRPr>
            </a:lvl2pPr>
            <a:lvl3pPr lvl="2" algn="ctr">
              <a:lnSpc>
                <a:spcPct val="100000"/>
              </a:lnSpc>
              <a:spcBef>
                <a:spcPts val="0"/>
              </a:spcBef>
              <a:spcAft>
                <a:spcPts val="0"/>
              </a:spcAft>
              <a:buSzPts val="2400"/>
              <a:buFont typeface="Bodoni"/>
              <a:buNone/>
              <a:defRPr b="1">
                <a:latin typeface="Bodoni"/>
                <a:ea typeface="Bodoni"/>
                <a:cs typeface="Bodoni"/>
                <a:sym typeface="Bodoni"/>
              </a:defRPr>
            </a:lvl3pPr>
            <a:lvl4pPr lvl="3" algn="ctr">
              <a:lnSpc>
                <a:spcPct val="100000"/>
              </a:lnSpc>
              <a:spcBef>
                <a:spcPts val="0"/>
              </a:spcBef>
              <a:spcAft>
                <a:spcPts val="0"/>
              </a:spcAft>
              <a:buSzPts val="2400"/>
              <a:buFont typeface="Bodoni"/>
              <a:buNone/>
              <a:defRPr b="1">
                <a:latin typeface="Bodoni"/>
                <a:ea typeface="Bodoni"/>
                <a:cs typeface="Bodoni"/>
                <a:sym typeface="Bodoni"/>
              </a:defRPr>
            </a:lvl4pPr>
            <a:lvl5pPr lvl="4" algn="ctr">
              <a:lnSpc>
                <a:spcPct val="100000"/>
              </a:lnSpc>
              <a:spcBef>
                <a:spcPts val="0"/>
              </a:spcBef>
              <a:spcAft>
                <a:spcPts val="0"/>
              </a:spcAft>
              <a:buSzPts val="2400"/>
              <a:buFont typeface="Bodoni"/>
              <a:buNone/>
              <a:defRPr b="1">
                <a:latin typeface="Bodoni"/>
                <a:ea typeface="Bodoni"/>
                <a:cs typeface="Bodoni"/>
                <a:sym typeface="Bodoni"/>
              </a:defRPr>
            </a:lvl5pPr>
            <a:lvl6pPr lvl="5" algn="ctr">
              <a:lnSpc>
                <a:spcPct val="100000"/>
              </a:lnSpc>
              <a:spcBef>
                <a:spcPts val="0"/>
              </a:spcBef>
              <a:spcAft>
                <a:spcPts val="0"/>
              </a:spcAft>
              <a:buSzPts val="2400"/>
              <a:buFont typeface="Bodoni"/>
              <a:buNone/>
              <a:defRPr b="1">
                <a:latin typeface="Bodoni"/>
                <a:ea typeface="Bodoni"/>
                <a:cs typeface="Bodoni"/>
                <a:sym typeface="Bodoni"/>
              </a:defRPr>
            </a:lvl6pPr>
            <a:lvl7pPr lvl="6" algn="ctr">
              <a:lnSpc>
                <a:spcPct val="100000"/>
              </a:lnSpc>
              <a:spcBef>
                <a:spcPts val="0"/>
              </a:spcBef>
              <a:spcAft>
                <a:spcPts val="0"/>
              </a:spcAft>
              <a:buSzPts val="2400"/>
              <a:buFont typeface="Bodoni"/>
              <a:buNone/>
              <a:defRPr b="1">
                <a:latin typeface="Bodoni"/>
                <a:ea typeface="Bodoni"/>
                <a:cs typeface="Bodoni"/>
                <a:sym typeface="Bodoni"/>
              </a:defRPr>
            </a:lvl7pPr>
            <a:lvl8pPr lvl="7" algn="ctr">
              <a:lnSpc>
                <a:spcPct val="100000"/>
              </a:lnSpc>
              <a:spcBef>
                <a:spcPts val="0"/>
              </a:spcBef>
              <a:spcAft>
                <a:spcPts val="0"/>
              </a:spcAft>
              <a:buSzPts val="2400"/>
              <a:buFont typeface="Bodoni"/>
              <a:buNone/>
              <a:defRPr b="1">
                <a:latin typeface="Bodoni"/>
                <a:ea typeface="Bodoni"/>
                <a:cs typeface="Bodoni"/>
                <a:sym typeface="Bodoni"/>
              </a:defRPr>
            </a:lvl8pPr>
            <a:lvl9pPr lvl="8" algn="ctr">
              <a:lnSpc>
                <a:spcPct val="100000"/>
              </a:lnSpc>
              <a:spcBef>
                <a:spcPts val="0"/>
              </a:spcBef>
              <a:spcAft>
                <a:spcPts val="0"/>
              </a:spcAft>
              <a:buSzPts val="2400"/>
              <a:buFont typeface="Bodoni"/>
              <a:buNone/>
              <a:defRPr b="1">
                <a:latin typeface="Bodoni"/>
                <a:ea typeface="Bodoni"/>
                <a:cs typeface="Bodoni"/>
                <a:sym typeface="Bodoni"/>
              </a:defRPr>
            </a:lvl9pPr>
          </a:lstStyle>
          <a:p>
            <a:endParaRPr/>
          </a:p>
        </p:txBody>
      </p:sp>
      <p:sp>
        <p:nvSpPr>
          <p:cNvPr id="90" name="Google Shape;90;p55"/>
          <p:cNvSpPr txBox="1">
            <a:spLocks noGrp="1"/>
          </p:cNvSpPr>
          <p:nvPr>
            <p:ph type="sldNum" idx="12"/>
          </p:nvPr>
        </p:nvSpPr>
        <p:spPr>
          <a:xfrm>
            <a:off x="85486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l">
              <a:lnSpc>
                <a:spcPct val="100000"/>
              </a:lnSpc>
              <a:spcBef>
                <a:spcPts val="0"/>
              </a:spcBef>
              <a:spcAft>
                <a:spcPts val="0"/>
              </a:spcAft>
              <a:buClr>
                <a:srgbClr val="000000"/>
              </a:buClr>
              <a:buSzPts val="1200"/>
              <a:buFont typeface="Arial"/>
              <a:buNone/>
              <a:defRPr sz="1200" b="0" i="0" u="none" strike="noStrike" cap="none">
                <a:solidFill>
                  <a:srgbClr val="CCCCCC"/>
                </a:solidFill>
                <a:latin typeface="Arvo"/>
                <a:ea typeface="Arvo"/>
                <a:cs typeface="Arvo"/>
                <a:sym typeface="Arvo"/>
              </a:defRPr>
            </a:lvl1pPr>
            <a:lvl2pPr marL="0" marR="0" lvl="1" indent="0" algn="l">
              <a:lnSpc>
                <a:spcPct val="100000"/>
              </a:lnSpc>
              <a:spcBef>
                <a:spcPts val="0"/>
              </a:spcBef>
              <a:spcAft>
                <a:spcPts val="0"/>
              </a:spcAft>
              <a:buClr>
                <a:srgbClr val="000000"/>
              </a:buClr>
              <a:buSzPts val="1200"/>
              <a:buFont typeface="Arial"/>
              <a:buNone/>
              <a:defRPr sz="1200" b="0" i="0" u="none" strike="noStrike" cap="none">
                <a:solidFill>
                  <a:srgbClr val="CCCCCC"/>
                </a:solidFill>
                <a:latin typeface="Arvo"/>
                <a:ea typeface="Arvo"/>
                <a:cs typeface="Arvo"/>
                <a:sym typeface="Arvo"/>
              </a:defRPr>
            </a:lvl2pPr>
            <a:lvl3pPr marL="0" marR="0" lvl="2" indent="0" algn="l">
              <a:lnSpc>
                <a:spcPct val="100000"/>
              </a:lnSpc>
              <a:spcBef>
                <a:spcPts val="0"/>
              </a:spcBef>
              <a:spcAft>
                <a:spcPts val="0"/>
              </a:spcAft>
              <a:buClr>
                <a:srgbClr val="000000"/>
              </a:buClr>
              <a:buSzPts val="1200"/>
              <a:buFont typeface="Arial"/>
              <a:buNone/>
              <a:defRPr sz="1200" b="0" i="0" u="none" strike="noStrike" cap="none">
                <a:solidFill>
                  <a:srgbClr val="CCCCCC"/>
                </a:solidFill>
                <a:latin typeface="Arvo"/>
                <a:ea typeface="Arvo"/>
                <a:cs typeface="Arvo"/>
                <a:sym typeface="Arvo"/>
              </a:defRPr>
            </a:lvl3pPr>
            <a:lvl4pPr marL="0" marR="0" lvl="3" indent="0" algn="l">
              <a:lnSpc>
                <a:spcPct val="100000"/>
              </a:lnSpc>
              <a:spcBef>
                <a:spcPts val="0"/>
              </a:spcBef>
              <a:spcAft>
                <a:spcPts val="0"/>
              </a:spcAft>
              <a:buClr>
                <a:srgbClr val="000000"/>
              </a:buClr>
              <a:buSzPts val="1200"/>
              <a:buFont typeface="Arial"/>
              <a:buNone/>
              <a:defRPr sz="1200" b="0" i="0" u="none" strike="noStrike" cap="none">
                <a:solidFill>
                  <a:srgbClr val="CCCCCC"/>
                </a:solidFill>
                <a:latin typeface="Arvo"/>
                <a:ea typeface="Arvo"/>
                <a:cs typeface="Arvo"/>
                <a:sym typeface="Arvo"/>
              </a:defRPr>
            </a:lvl4pPr>
            <a:lvl5pPr marL="0" marR="0" lvl="4" indent="0" algn="l">
              <a:lnSpc>
                <a:spcPct val="100000"/>
              </a:lnSpc>
              <a:spcBef>
                <a:spcPts val="0"/>
              </a:spcBef>
              <a:spcAft>
                <a:spcPts val="0"/>
              </a:spcAft>
              <a:buClr>
                <a:srgbClr val="000000"/>
              </a:buClr>
              <a:buSzPts val="1200"/>
              <a:buFont typeface="Arial"/>
              <a:buNone/>
              <a:defRPr sz="1200" b="0" i="0" u="none" strike="noStrike" cap="none">
                <a:solidFill>
                  <a:srgbClr val="CCCCCC"/>
                </a:solidFill>
                <a:latin typeface="Arvo"/>
                <a:ea typeface="Arvo"/>
                <a:cs typeface="Arvo"/>
                <a:sym typeface="Arvo"/>
              </a:defRPr>
            </a:lvl5pPr>
            <a:lvl6pPr marL="0" marR="0" lvl="5" indent="0" algn="l">
              <a:lnSpc>
                <a:spcPct val="100000"/>
              </a:lnSpc>
              <a:spcBef>
                <a:spcPts val="0"/>
              </a:spcBef>
              <a:spcAft>
                <a:spcPts val="0"/>
              </a:spcAft>
              <a:buClr>
                <a:srgbClr val="000000"/>
              </a:buClr>
              <a:buSzPts val="1200"/>
              <a:buFont typeface="Arial"/>
              <a:buNone/>
              <a:defRPr sz="1200" b="0" i="0" u="none" strike="noStrike" cap="none">
                <a:solidFill>
                  <a:srgbClr val="CCCCCC"/>
                </a:solidFill>
                <a:latin typeface="Arvo"/>
                <a:ea typeface="Arvo"/>
                <a:cs typeface="Arvo"/>
                <a:sym typeface="Arvo"/>
              </a:defRPr>
            </a:lvl6pPr>
            <a:lvl7pPr marL="0" marR="0" lvl="6" indent="0" algn="l">
              <a:lnSpc>
                <a:spcPct val="100000"/>
              </a:lnSpc>
              <a:spcBef>
                <a:spcPts val="0"/>
              </a:spcBef>
              <a:spcAft>
                <a:spcPts val="0"/>
              </a:spcAft>
              <a:buClr>
                <a:srgbClr val="000000"/>
              </a:buClr>
              <a:buSzPts val="1200"/>
              <a:buFont typeface="Arial"/>
              <a:buNone/>
              <a:defRPr sz="1200" b="0" i="0" u="none" strike="noStrike" cap="none">
                <a:solidFill>
                  <a:srgbClr val="CCCCCC"/>
                </a:solidFill>
                <a:latin typeface="Arvo"/>
                <a:ea typeface="Arvo"/>
                <a:cs typeface="Arvo"/>
                <a:sym typeface="Arvo"/>
              </a:defRPr>
            </a:lvl7pPr>
            <a:lvl8pPr marL="0" marR="0" lvl="7" indent="0" algn="l">
              <a:lnSpc>
                <a:spcPct val="100000"/>
              </a:lnSpc>
              <a:spcBef>
                <a:spcPts val="0"/>
              </a:spcBef>
              <a:spcAft>
                <a:spcPts val="0"/>
              </a:spcAft>
              <a:buClr>
                <a:srgbClr val="000000"/>
              </a:buClr>
              <a:buSzPts val="1200"/>
              <a:buFont typeface="Arial"/>
              <a:buNone/>
              <a:defRPr sz="1200" b="0" i="0" u="none" strike="noStrike" cap="none">
                <a:solidFill>
                  <a:srgbClr val="CCCCCC"/>
                </a:solidFill>
                <a:latin typeface="Arvo"/>
                <a:ea typeface="Arvo"/>
                <a:cs typeface="Arvo"/>
                <a:sym typeface="Arvo"/>
              </a:defRPr>
            </a:lvl8pPr>
            <a:lvl9pPr marL="0" marR="0" lvl="8" indent="0" algn="l">
              <a:lnSpc>
                <a:spcPct val="100000"/>
              </a:lnSpc>
              <a:spcBef>
                <a:spcPts val="0"/>
              </a:spcBef>
              <a:spcAft>
                <a:spcPts val="0"/>
              </a:spcAft>
              <a:buClr>
                <a:srgbClr val="000000"/>
              </a:buClr>
              <a:buSzPts val="1200"/>
              <a:buFont typeface="Arial"/>
              <a:buNone/>
              <a:defRPr sz="1200" b="0" i="0" u="none" strike="noStrike" cap="none">
                <a:solidFill>
                  <a:srgbClr val="CCCCCC"/>
                </a:solidFill>
                <a:latin typeface="Arvo"/>
                <a:ea typeface="Arvo"/>
                <a:cs typeface="Arvo"/>
                <a:sym typeface="Arvo"/>
              </a:defRPr>
            </a:lvl9pPr>
          </a:lstStyle>
          <a:p>
            <a:pPr marL="0" lvl="0" indent="0" algn="l" rtl="0">
              <a:spcBef>
                <a:spcPts val="0"/>
              </a:spcBef>
              <a:spcAft>
                <a:spcPts val="0"/>
              </a:spcAft>
              <a:buNone/>
            </a:pPr>
            <a:fld id="{00000000-1234-1234-1234-123412341234}" type="slidenum">
              <a:rPr lang="es"/>
              <a:t>‹#›</a:t>
            </a:fld>
            <a:endParaRPr/>
          </a:p>
        </p:txBody>
      </p:sp>
      <p:cxnSp>
        <p:nvCxnSpPr>
          <p:cNvPr id="91" name="Google Shape;91;p55"/>
          <p:cNvCxnSpPr/>
          <p:nvPr/>
        </p:nvCxnSpPr>
        <p:spPr>
          <a:xfrm>
            <a:off x="4233900" y="1223600"/>
            <a:ext cx="676200" cy="0"/>
          </a:xfrm>
          <a:prstGeom prst="straightConnector1">
            <a:avLst/>
          </a:prstGeom>
          <a:noFill/>
          <a:ln w="76200" cap="flat" cmpd="sng">
            <a:solidFill>
              <a:srgbClr val="043170"/>
            </a:solidFill>
            <a:prstDash val="solid"/>
            <a:round/>
            <a:headEnd type="none" w="sm" len="sm"/>
            <a:tailEnd type="none" w="sm" len="sm"/>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subtitle">
  <p:cSld name="TITLE_AND_BODY_1">
    <p:bg>
      <p:bgPr>
        <a:solidFill>
          <a:schemeClr val="lt1"/>
        </a:solidFill>
        <a:effectLst/>
      </p:bgPr>
    </p:bg>
    <p:spTree>
      <p:nvGrpSpPr>
        <p:cNvPr id="1" name="Shape 92"/>
        <p:cNvGrpSpPr/>
        <p:nvPr/>
      </p:nvGrpSpPr>
      <p:grpSpPr>
        <a:xfrm>
          <a:off x="0" y="0"/>
          <a:ext cx="0" cy="0"/>
          <a:chOff x="0" y="0"/>
          <a:chExt cx="0" cy="0"/>
        </a:xfrm>
      </p:grpSpPr>
      <p:sp>
        <p:nvSpPr>
          <p:cNvPr id="93" name="Google Shape;93;p56"/>
          <p:cNvSpPr txBox="1">
            <a:spLocks noGrp="1"/>
          </p:cNvSpPr>
          <p:nvPr>
            <p:ph type="title"/>
          </p:nvPr>
        </p:nvSpPr>
        <p:spPr>
          <a:xfrm>
            <a:off x="4598900" y="773100"/>
            <a:ext cx="3888000" cy="12066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b="1"/>
            </a:lvl1pPr>
            <a:lvl2pPr lvl="1" algn="l">
              <a:lnSpc>
                <a:spcPct val="100000"/>
              </a:lnSpc>
              <a:spcBef>
                <a:spcPts val="0"/>
              </a:spcBef>
              <a:spcAft>
                <a:spcPts val="0"/>
              </a:spcAft>
              <a:buSzPts val="2400"/>
              <a:buNone/>
              <a:defRPr/>
            </a:lvl2pPr>
            <a:lvl3pPr lvl="2" algn="l">
              <a:lnSpc>
                <a:spcPct val="100000"/>
              </a:lnSpc>
              <a:spcBef>
                <a:spcPts val="0"/>
              </a:spcBef>
              <a:spcAft>
                <a:spcPts val="0"/>
              </a:spcAft>
              <a:buSzPts val="2400"/>
              <a:buNone/>
              <a:defRPr/>
            </a:lvl3pPr>
            <a:lvl4pPr lvl="3" algn="l">
              <a:lnSpc>
                <a:spcPct val="100000"/>
              </a:lnSpc>
              <a:spcBef>
                <a:spcPts val="0"/>
              </a:spcBef>
              <a:spcAft>
                <a:spcPts val="0"/>
              </a:spcAft>
              <a:buSzPts val="2400"/>
              <a:buNone/>
              <a:defRPr/>
            </a:lvl4pPr>
            <a:lvl5pPr lvl="4" algn="l">
              <a:lnSpc>
                <a:spcPct val="100000"/>
              </a:lnSpc>
              <a:spcBef>
                <a:spcPts val="0"/>
              </a:spcBef>
              <a:spcAft>
                <a:spcPts val="0"/>
              </a:spcAft>
              <a:buSzPts val="2400"/>
              <a:buNone/>
              <a:defRPr/>
            </a:lvl5pPr>
            <a:lvl6pPr lvl="5" algn="l">
              <a:lnSpc>
                <a:spcPct val="100000"/>
              </a:lnSpc>
              <a:spcBef>
                <a:spcPts val="0"/>
              </a:spcBef>
              <a:spcAft>
                <a:spcPts val="0"/>
              </a:spcAft>
              <a:buSzPts val="2400"/>
              <a:buNone/>
              <a:defRPr/>
            </a:lvl6pPr>
            <a:lvl7pPr lvl="6" algn="l">
              <a:lnSpc>
                <a:spcPct val="100000"/>
              </a:lnSpc>
              <a:spcBef>
                <a:spcPts val="0"/>
              </a:spcBef>
              <a:spcAft>
                <a:spcPts val="0"/>
              </a:spcAft>
              <a:buSzPts val="2400"/>
              <a:buNone/>
              <a:defRPr/>
            </a:lvl7pPr>
            <a:lvl8pPr lvl="7" algn="l">
              <a:lnSpc>
                <a:spcPct val="100000"/>
              </a:lnSpc>
              <a:spcBef>
                <a:spcPts val="0"/>
              </a:spcBef>
              <a:spcAft>
                <a:spcPts val="0"/>
              </a:spcAft>
              <a:buSzPts val="2400"/>
              <a:buNone/>
              <a:defRPr/>
            </a:lvl8pPr>
            <a:lvl9pPr lvl="8" algn="l">
              <a:lnSpc>
                <a:spcPct val="100000"/>
              </a:lnSpc>
              <a:spcBef>
                <a:spcPts val="0"/>
              </a:spcBef>
              <a:spcAft>
                <a:spcPts val="0"/>
              </a:spcAft>
              <a:buSzPts val="2400"/>
              <a:buNone/>
              <a:defRPr/>
            </a:lvl9pPr>
          </a:lstStyle>
          <a:p>
            <a:endParaRPr/>
          </a:p>
        </p:txBody>
      </p:sp>
      <p:sp>
        <p:nvSpPr>
          <p:cNvPr id="94" name="Google Shape;94;p56"/>
          <p:cNvSpPr txBox="1">
            <a:spLocks noGrp="1"/>
          </p:cNvSpPr>
          <p:nvPr>
            <p:ph type="sldNum" idx="12"/>
          </p:nvPr>
        </p:nvSpPr>
        <p:spPr>
          <a:xfrm>
            <a:off x="85486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1pPr>
            <a:lvl2pPr marL="0" marR="0" lvl="1"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2pPr>
            <a:lvl3pPr marL="0" marR="0" lvl="2"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3pPr>
            <a:lvl4pPr marL="0" marR="0" lvl="3"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4pPr>
            <a:lvl5pPr marL="0" marR="0" lvl="4"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5pPr>
            <a:lvl6pPr marL="0" marR="0" lvl="5"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6pPr>
            <a:lvl7pPr marL="0" marR="0" lvl="6"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7pPr>
            <a:lvl8pPr marL="0" marR="0" lvl="7"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8pPr>
            <a:lvl9pPr marL="0" marR="0" lvl="8"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9pPr>
          </a:lstStyle>
          <a:p>
            <a:pPr marL="0" lvl="0" indent="0" algn="l" rtl="0">
              <a:spcBef>
                <a:spcPts val="0"/>
              </a:spcBef>
              <a:spcAft>
                <a:spcPts val="0"/>
              </a:spcAft>
              <a:buNone/>
            </a:pPr>
            <a:fld id="{00000000-1234-1234-1234-123412341234}" type="slidenum">
              <a:rPr lang="es"/>
              <a:t>‹#›</a:t>
            </a:fld>
            <a:endParaRPr/>
          </a:p>
        </p:txBody>
      </p:sp>
      <p:sp>
        <p:nvSpPr>
          <p:cNvPr id="95" name="Google Shape;95;p56"/>
          <p:cNvSpPr/>
          <p:nvPr/>
        </p:nvSpPr>
        <p:spPr>
          <a:xfrm>
            <a:off x="0" y="0"/>
            <a:ext cx="4259700" cy="5143500"/>
          </a:xfrm>
          <a:prstGeom prst="snip2DiagRect">
            <a:avLst>
              <a:gd name="adj1" fmla="val 0"/>
              <a:gd name="adj2" fmla="val 50000"/>
            </a:avLst>
          </a:prstGeom>
          <a:solidFill>
            <a:srgbClr val="04317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 name="Google Shape;96;p56"/>
          <p:cNvSpPr txBox="1">
            <a:spLocks noGrp="1"/>
          </p:cNvSpPr>
          <p:nvPr>
            <p:ph type="subTitle" idx="1"/>
          </p:nvPr>
        </p:nvSpPr>
        <p:spPr>
          <a:xfrm>
            <a:off x="4675100" y="2968204"/>
            <a:ext cx="2920800" cy="5781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300"/>
              <a:buNone/>
              <a:defRPr/>
            </a:lvl3pPr>
            <a:lvl4pPr lvl="3" algn="l">
              <a:lnSpc>
                <a:spcPct val="100000"/>
              </a:lnSpc>
              <a:spcBef>
                <a:spcPts val="0"/>
              </a:spcBef>
              <a:spcAft>
                <a:spcPts val="0"/>
              </a:spcAft>
              <a:buSzPts val="1300"/>
              <a:buNone/>
              <a:defRPr/>
            </a:lvl4pPr>
            <a:lvl5pPr lvl="4" algn="l">
              <a:lnSpc>
                <a:spcPct val="100000"/>
              </a:lnSpc>
              <a:spcBef>
                <a:spcPts val="0"/>
              </a:spcBef>
              <a:spcAft>
                <a:spcPts val="0"/>
              </a:spcAft>
              <a:buSzPts val="1200"/>
              <a:buNone/>
              <a:defRPr/>
            </a:lvl5pPr>
            <a:lvl6pPr lvl="5" algn="l">
              <a:lnSpc>
                <a:spcPct val="100000"/>
              </a:lnSpc>
              <a:spcBef>
                <a:spcPts val="0"/>
              </a:spcBef>
              <a:spcAft>
                <a:spcPts val="0"/>
              </a:spcAft>
              <a:buSzPts val="12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000"/>
              <a:buNone/>
              <a:defRPr/>
            </a:lvl9pPr>
          </a:lstStyle>
          <a:p>
            <a:endParaRPr/>
          </a:p>
        </p:txBody>
      </p:sp>
      <p:cxnSp>
        <p:nvCxnSpPr>
          <p:cNvPr id="97" name="Google Shape;97;p56"/>
          <p:cNvCxnSpPr/>
          <p:nvPr/>
        </p:nvCxnSpPr>
        <p:spPr>
          <a:xfrm>
            <a:off x="4778200" y="2780625"/>
            <a:ext cx="676200" cy="0"/>
          </a:xfrm>
          <a:prstGeom prst="straightConnector1">
            <a:avLst/>
          </a:prstGeom>
          <a:noFill/>
          <a:ln w="76200" cap="flat" cmpd="sng">
            <a:solidFill>
              <a:srgbClr val="043170"/>
            </a:solidFill>
            <a:prstDash val="solid"/>
            <a:round/>
            <a:headEnd type="none" w="sm" len="sm"/>
            <a:tailEnd type="none" w="sm" len="sm"/>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mp; 2 columns slide 1">
  <p:cSld name="TITLE_AND_TWO_COLUMNS_2">
    <p:bg>
      <p:bgPr>
        <a:solidFill>
          <a:schemeClr val="lt1"/>
        </a:solidFill>
        <a:effectLst/>
      </p:bgPr>
    </p:bg>
    <p:spTree>
      <p:nvGrpSpPr>
        <p:cNvPr id="1" name="Shape 98"/>
        <p:cNvGrpSpPr/>
        <p:nvPr/>
      </p:nvGrpSpPr>
      <p:grpSpPr>
        <a:xfrm>
          <a:off x="0" y="0"/>
          <a:ext cx="0" cy="0"/>
          <a:chOff x="0" y="0"/>
          <a:chExt cx="0" cy="0"/>
        </a:xfrm>
      </p:grpSpPr>
      <p:sp>
        <p:nvSpPr>
          <p:cNvPr id="99" name="Google Shape;99;p57"/>
          <p:cNvSpPr/>
          <p:nvPr/>
        </p:nvSpPr>
        <p:spPr>
          <a:xfrm>
            <a:off x="406950" y="352200"/>
            <a:ext cx="8330100" cy="4311000"/>
          </a:xfrm>
          <a:prstGeom prst="rect">
            <a:avLst/>
          </a:prstGeom>
          <a:noFill/>
          <a:ln w="38100" cap="flat" cmpd="sng">
            <a:solidFill>
              <a:srgbClr val="04317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00" name="Google Shape;100;p57"/>
          <p:cNvCxnSpPr/>
          <p:nvPr/>
        </p:nvCxnSpPr>
        <p:spPr>
          <a:xfrm>
            <a:off x="4550550" y="1941425"/>
            <a:ext cx="0" cy="1927500"/>
          </a:xfrm>
          <a:prstGeom prst="straightConnector1">
            <a:avLst/>
          </a:prstGeom>
          <a:noFill/>
          <a:ln w="38100" cap="flat" cmpd="sng">
            <a:solidFill>
              <a:srgbClr val="043170"/>
            </a:solidFill>
            <a:prstDash val="solid"/>
            <a:round/>
            <a:headEnd type="none" w="sm" len="sm"/>
            <a:tailEnd type="none" w="sm" len="sm"/>
          </a:ln>
        </p:spPr>
      </p:cxnSp>
      <p:sp>
        <p:nvSpPr>
          <p:cNvPr id="101" name="Google Shape;101;p57"/>
          <p:cNvSpPr txBox="1">
            <a:spLocks noGrp="1"/>
          </p:cNvSpPr>
          <p:nvPr>
            <p:ph type="sldNum" idx="12"/>
          </p:nvPr>
        </p:nvSpPr>
        <p:spPr>
          <a:xfrm>
            <a:off x="85486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1pPr>
            <a:lvl2pPr marL="0" marR="0" lvl="1"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2pPr>
            <a:lvl3pPr marL="0" marR="0" lvl="2"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3pPr>
            <a:lvl4pPr marL="0" marR="0" lvl="3"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4pPr>
            <a:lvl5pPr marL="0" marR="0" lvl="4"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5pPr>
            <a:lvl6pPr marL="0" marR="0" lvl="5"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6pPr>
            <a:lvl7pPr marL="0" marR="0" lvl="6"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7pPr>
            <a:lvl8pPr marL="0" marR="0" lvl="7"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8pPr>
            <a:lvl9pPr marL="0" marR="0" lvl="8"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9pPr>
          </a:lstStyle>
          <a:p>
            <a:pPr marL="0" lvl="0" indent="0" algn="l" rtl="0">
              <a:spcBef>
                <a:spcPts val="0"/>
              </a:spcBef>
              <a:spcAft>
                <a:spcPts val="0"/>
              </a:spcAft>
              <a:buNone/>
            </a:pPr>
            <a:fld id="{00000000-1234-1234-1234-123412341234}" type="slidenum">
              <a:rPr lang="es"/>
              <a:t>‹#›</a:t>
            </a:fld>
            <a:endParaRPr/>
          </a:p>
        </p:txBody>
      </p:sp>
      <p:sp>
        <p:nvSpPr>
          <p:cNvPr id="102" name="Google Shape;102;p57"/>
          <p:cNvSpPr txBox="1">
            <a:spLocks noGrp="1"/>
          </p:cNvSpPr>
          <p:nvPr>
            <p:ph type="ctrTitle"/>
          </p:nvPr>
        </p:nvSpPr>
        <p:spPr>
          <a:xfrm>
            <a:off x="1113228" y="2151075"/>
            <a:ext cx="3169500" cy="6447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dk2"/>
              </a:buClr>
              <a:buSzPts val="1800"/>
              <a:buNone/>
              <a:defRPr sz="1800">
                <a:solidFill>
                  <a:schemeClr val="dk2"/>
                </a:solidFill>
              </a:defRPr>
            </a:lvl1pPr>
            <a:lvl2pPr lvl="1" algn="ctr">
              <a:lnSpc>
                <a:spcPct val="100000"/>
              </a:lnSpc>
              <a:spcBef>
                <a:spcPts val="0"/>
              </a:spcBef>
              <a:spcAft>
                <a:spcPts val="0"/>
              </a:spcAft>
              <a:buClr>
                <a:schemeClr val="dk2"/>
              </a:buClr>
              <a:buSzPts val="1600"/>
              <a:buNone/>
              <a:defRPr sz="1600">
                <a:solidFill>
                  <a:schemeClr val="dk2"/>
                </a:solidFill>
              </a:defRPr>
            </a:lvl2pPr>
            <a:lvl3pPr lvl="2" algn="ctr">
              <a:lnSpc>
                <a:spcPct val="100000"/>
              </a:lnSpc>
              <a:spcBef>
                <a:spcPts val="0"/>
              </a:spcBef>
              <a:spcAft>
                <a:spcPts val="0"/>
              </a:spcAft>
              <a:buClr>
                <a:schemeClr val="dk2"/>
              </a:buClr>
              <a:buSzPts val="1600"/>
              <a:buNone/>
              <a:defRPr sz="1600">
                <a:solidFill>
                  <a:schemeClr val="dk2"/>
                </a:solidFill>
              </a:defRPr>
            </a:lvl3pPr>
            <a:lvl4pPr lvl="3" algn="ctr">
              <a:lnSpc>
                <a:spcPct val="100000"/>
              </a:lnSpc>
              <a:spcBef>
                <a:spcPts val="0"/>
              </a:spcBef>
              <a:spcAft>
                <a:spcPts val="0"/>
              </a:spcAft>
              <a:buClr>
                <a:schemeClr val="dk2"/>
              </a:buClr>
              <a:buSzPts val="1600"/>
              <a:buNone/>
              <a:defRPr sz="1600">
                <a:solidFill>
                  <a:schemeClr val="dk2"/>
                </a:solidFill>
              </a:defRPr>
            </a:lvl4pPr>
            <a:lvl5pPr lvl="4" algn="ctr">
              <a:lnSpc>
                <a:spcPct val="100000"/>
              </a:lnSpc>
              <a:spcBef>
                <a:spcPts val="0"/>
              </a:spcBef>
              <a:spcAft>
                <a:spcPts val="0"/>
              </a:spcAft>
              <a:buClr>
                <a:schemeClr val="dk2"/>
              </a:buClr>
              <a:buSzPts val="1600"/>
              <a:buNone/>
              <a:defRPr sz="1600">
                <a:solidFill>
                  <a:schemeClr val="dk2"/>
                </a:solidFill>
              </a:defRPr>
            </a:lvl5pPr>
            <a:lvl6pPr lvl="5" algn="ctr">
              <a:lnSpc>
                <a:spcPct val="100000"/>
              </a:lnSpc>
              <a:spcBef>
                <a:spcPts val="0"/>
              </a:spcBef>
              <a:spcAft>
                <a:spcPts val="0"/>
              </a:spcAft>
              <a:buClr>
                <a:schemeClr val="dk2"/>
              </a:buClr>
              <a:buSzPts val="1600"/>
              <a:buNone/>
              <a:defRPr sz="1600">
                <a:solidFill>
                  <a:schemeClr val="dk2"/>
                </a:solidFill>
              </a:defRPr>
            </a:lvl6pPr>
            <a:lvl7pPr lvl="6" algn="ctr">
              <a:lnSpc>
                <a:spcPct val="100000"/>
              </a:lnSpc>
              <a:spcBef>
                <a:spcPts val="0"/>
              </a:spcBef>
              <a:spcAft>
                <a:spcPts val="0"/>
              </a:spcAft>
              <a:buClr>
                <a:schemeClr val="dk2"/>
              </a:buClr>
              <a:buSzPts val="1600"/>
              <a:buNone/>
              <a:defRPr sz="1600">
                <a:solidFill>
                  <a:schemeClr val="dk2"/>
                </a:solidFill>
              </a:defRPr>
            </a:lvl7pPr>
            <a:lvl8pPr lvl="7" algn="ctr">
              <a:lnSpc>
                <a:spcPct val="100000"/>
              </a:lnSpc>
              <a:spcBef>
                <a:spcPts val="0"/>
              </a:spcBef>
              <a:spcAft>
                <a:spcPts val="0"/>
              </a:spcAft>
              <a:buClr>
                <a:schemeClr val="dk2"/>
              </a:buClr>
              <a:buSzPts val="1600"/>
              <a:buNone/>
              <a:defRPr sz="1600">
                <a:solidFill>
                  <a:schemeClr val="dk2"/>
                </a:solidFill>
              </a:defRPr>
            </a:lvl8pPr>
            <a:lvl9pPr lvl="8" algn="ctr">
              <a:lnSpc>
                <a:spcPct val="100000"/>
              </a:lnSpc>
              <a:spcBef>
                <a:spcPts val="0"/>
              </a:spcBef>
              <a:spcAft>
                <a:spcPts val="0"/>
              </a:spcAft>
              <a:buClr>
                <a:schemeClr val="dk2"/>
              </a:buClr>
              <a:buSzPts val="1600"/>
              <a:buNone/>
              <a:defRPr sz="1600">
                <a:solidFill>
                  <a:schemeClr val="dk2"/>
                </a:solidFill>
              </a:defRPr>
            </a:lvl9pPr>
          </a:lstStyle>
          <a:p>
            <a:endParaRPr/>
          </a:p>
        </p:txBody>
      </p:sp>
      <p:sp>
        <p:nvSpPr>
          <p:cNvPr id="103" name="Google Shape;103;p57"/>
          <p:cNvSpPr txBox="1">
            <a:spLocks noGrp="1"/>
          </p:cNvSpPr>
          <p:nvPr>
            <p:ph type="subTitle" idx="1"/>
          </p:nvPr>
        </p:nvSpPr>
        <p:spPr>
          <a:xfrm>
            <a:off x="1147278" y="2756525"/>
            <a:ext cx="3101400" cy="11124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a:endParaRPr/>
          </a:p>
        </p:txBody>
      </p:sp>
      <p:sp>
        <p:nvSpPr>
          <p:cNvPr id="104" name="Google Shape;104;p57"/>
          <p:cNvSpPr txBox="1">
            <a:spLocks noGrp="1"/>
          </p:cNvSpPr>
          <p:nvPr>
            <p:ph type="ctrTitle" idx="2"/>
          </p:nvPr>
        </p:nvSpPr>
        <p:spPr>
          <a:xfrm>
            <a:off x="4818378" y="2151075"/>
            <a:ext cx="3169500" cy="6447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dk2"/>
              </a:buClr>
              <a:buSzPts val="1800"/>
              <a:buNone/>
              <a:defRPr sz="1800">
                <a:solidFill>
                  <a:schemeClr val="dk2"/>
                </a:solidFill>
              </a:defRPr>
            </a:lvl1pPr>
            <a:lvl2pPr lvl="1" algn="ctr">
              <a:lnSpc>
                <a:spcPct val="100000"/>
              </a:lnSpc>
              <a:spcBef>
                <a:spcPts val="0"/>
              </a:spcBef>
              <a:spcAft>
                <a:spcPts val="0"/>
              </a:spcAft>
              <a:buClr>
                <a:schemeClr val="dk2"/>
              </a:buClr>
              <a:buSzPts val="1600"/>
              <a:buNone/>
              <a:defRPr sz="1600">
                <a:solidFill>
                  <a:schemeClr val="dk2"/>
                </a:solidFill>
              </a:defRPr>
            </a:lvl2pPr>
            <a:lvl3pPr lvl="2" algn="ctr">
              <a:lnSpc>
                <a:spcPct val="100000"/>
              </a:lnSpc>
              <a:spcBef>
                <a:spcPts val="0"/>
              </a:spcBef>
              <a:spcAft>
                <a:spcPts val="0"/>
              </a:spcAft>
              <a:buClr>
                <a:schemeClr val="dk2"/>
              </a:buClr>
              <a:buSzPts val="1600"/>
              <a:buNone/>
              <a:defRPr sz="1600">
                <a:solidFill>
                  <a:schemeClr val="dk2"/>
                </a:solidFill>
              </a:defRPr>
            </a:lvl3pPr>
            <a:lvl4pPr lvl="3" algn="ctr">
              <a:lnSpc>
                <a:spcPct val="100000"/>
              </a:lnSpc>
              <a:spcBef>
                <a:spcPts val="0"/>
              </a:spcBef>
              <a:spcAft>
                <a:spcPts val="0"/>
              </a:spcAft>
              <a:buClr>
                <a:schemeClr val="dk2"/>
              </a:buClr>
              <a:buSzPts val="1600"/>
              <a:buNone/>
              <a:defRPr sz="1600">
                <a:solidFill>
                  <a:schemeClr val="dk2"/>
                </a:solidFill>
              </a:defRPr>
            </a:lvl4pPr>
            <a:lvl5pPr lvl="4" algn="ctr">
              <a:lnSpc>
                <a:spcPct val="100000"/>
              </a:lnSpc>
              <a:spcBef>
                <a:spcPts val="0"/>
              </a:spcBef>
              <a:spcAft>
                <a:spcPts val="0"/>
              </a:spcAft>
              <a:buClr>
                <a:schemeClr val="dk2"/>
              </a:buClr>
              <a:buSzPts val="1600"/>
              <a:buNone/>
              <a:defRPr sz="1600">
                <a:solidFill>
                  <a:schemeClr val="dk2"/>
                </a:solidFill>
              </a:defRPr>
            </a:lvl5pPr>
            <a:lvl6pPr lvl="5" algn="ctr">
              <a:lnSpc>
                <a:spcPct val="100000"/>
              </a:lnSpc>
              <a:spcBef>
                <a:spcPts val="0"/>
              </a:spcBef>
              <a:spcAft>
                <a:spcPts val="0"/>
              </a:spcAft>
              <a:buClr>
                <a:schemeClr val="dk2"/>
              </a:buClr>
              <a:buSzPts val="1600"/>
              <a:buNone/>
              <a:defRPr sz="1600">
                <a:solidFill>
                  <a:schemeClr val="dk2"/>
                </a:solidFill>
              </a:defRPr>
            </a:lvl6pPr>
            <a:lvl7pPr lvl="6" algn="ctr">
              <a:lnSpc>
                <a:spcPct val="100000"/>
              </a:lnSpc>
              <a:spcBef>
                <a:spcPts val="0"/>
              </a:spcBef>
              <a:spcAft>
                <a:spcPts val="0"/>
              </a:spcAft>
              <a:buClr>
                <a:schemeClr val="dk2"/>
              </a:buClr>
              <a:buSzPts val="1600"/>
              <a:buNone/>
              <a:defRPr sz="1600">
                <a:solidFill>
                  <a:schemeClr val="dk2"/>
                </a:solidFill>
              </a:defRPr>
            </a:lvl7pPr>
            <a:lvl8pPr lvl="7" algn="ctr">
              <a:lnSpc>
                <a:spcPct val="100000"/>
              </a:lnSpc>
              <a:spcBef>
                <a:spcPts val="0"/>
              </a:spcBef>
              <a:spcAft>
                <a:spcPts val="0"/>
              </a:spcAft>
              <a:buClr>
                <a:schemeClr val="dk2"/>
              </a:buClr>
              <a:buSzPts val="1600"/>
              <a:buNone/>
              <a:defRPr sz="1600">
                <a:solidFill>
                  <a:schemeClr val="dk2"/>
                </a:solidFill>
              </a:defRPr>
            </a:lvl8pPr>
            <a:lvl9pPr lvl="8" algn="ctr">
              <a:lnSpc>
                <a:spcPct val="100000"/>
              </a:lnSpc>
              <a:spcBef>
                <a:spcPts val="0"/>
              </a:spcBef>
              <a:spcAft>
                <a:spcPts val="0"/>
              </a:spcAft>
              <a:buClr>
                <a:schemeClr val="dk2"/>
              </a:buClr>
              <a:buSzPts val="1600"/>
              <a:buNone/>
              <a:defRPr sz="1600">
                <a:solidFill>
                  <a:schemeClr val="dk2"/>
                </a:solidFill>
              </a:defRPr>
            </a:lvl9pPr>
          </a:lstStyle>
          <a:p>
            <a:endParaRPr/>
          </a:p>
        </p:txBody>
      </p:sp>
      <p:sp>
        <p:nvSpPr>
          <p:cNvPr id="105" name="Google Shape;105;p57"/>
          <p:cNvSpPr txBox="1">
            <a:spLocks noGrp="1"/>
          </p:cNvSpPr>
          <p:nvPr>
            <p:ph type="subTitle" idx="3"/>
          </p:nvPr>
        </p:nvSpPr>
        <p:spPr>
          <a:xfrm>
            <a:off x="4852428" y="2756525"/>
            <a:ext cx="3101400" cy="11124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a:endParaRPr/>
          </a:p>
        </p:txBody>
      </p:sp>
      <p:sp>
        <p:nvSpPr>
          <p:cNvPr id="106" name="Google Shape;106;p57"/>
          <p:cNvSpPr txBox="1">
            <a:spLocks noGrp="1"/>
          </p:cNvSpPr>
          <p:nvPr>
            <p:ph type="title" idx="4"/>
          </p:nvPr>
        </p:nvSpPr>
        <p:spPr>
          <a:xfrm>
            <a:off x="-11850" y="927075"/>
            <a:ext cx="9144000" cy="4824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200"/>
              <a:buNone/>
              <a:defRPr sz="2200" b="1"/>
            </a:lvl1pPr>
            <a:lvl2pPr lvl="1" algn="l">
              <a:lnSpc>
                <a:spcPct val="100000"/>
              </a:lnSpc>
              <a:spcBef>
                <a:spcPts val="0"/>
              </a:spcBef>
              <a:spcAft>
                <a:spcPts val="0"/>
              </a:spcAft>
              <a:buSzPts val="2400"/>
              <a:buNone/>
              <a:defRPr/>
            </a:lvl2pPr>
            <a:lvl3pPr lvl="2" algn="l">
              <a:lnSpc>
                <a:spcPct val="100000"/>
              </a:lnSpc>
              <a:spcBef>
                <a:spcPts val="0"/>
              </a:spcBef>
              <a:spcAft>
                <a:spcPts val="0"/>
              </a:spcAft>
              <a:buSzPts val="2400"/>
              <a:buNone/>
              <a:defRPr/>
            </a:lvl3pPr>
            <a:lvl4pPr lvl="3" algn="l">
              <a:lnSpc>
                <a:spcPct val="100000"/>
              </a:lnSpc>
              <a:spcBef>
                <a:spcPts val="0"/>
              </a:spcBef>
              <a:spcAft>
                <a:spcPts val="0"/>
              </a:spcAft>
              <a:buSzPts val="2400"/>
              <a:buNone/>
              <a:defRPr/>
            </a:lvl4pPr>
            <a:lvl5pPr lvl="4" algn="l">
              <a:lnSpc>
                <a:spcPct val="100000"/>
              </a:lnSpc>
              <a:spcBef>
                <a:spcPts val="0"/>
              </a:spcBef>
              <a:spcAft>
                <a:spcPts val="0"/>
              </a:spcAft>
              <a:buSzPts val="2400"/>
              <a:buNone/>
              <a:defRPr/>
            </a:lvl5pPr>
            <a:lvl6pPr lvl="5" algn="l">
              <a:lnSpc>
                <a:spcPct val="100000"/>
              </a:lnSpc>
              <a:spcBef>
                <a:spcPts val="0"/>
              </a:spcBef>
              <a:spcAft>
                <a:spcPts val="0"/>
              </a:spcAft>
              <a:buSzPts val="2400"/>
              <a:buNone/>
              <a:defRPr/>
            </a:lvl6pPr>
            <a:lvl7pPr lvl="6" algn="l">
              <a:lnSpc>
                <a:spcPct val="100000"/>
              </a:lnSpc>
              <a:spcBef>
                <a:spcPts val="0"/>
              </a:spcBef>
              <a:spcAft>
                <a:spcPts val="0"/>
              </a:spcAft>
              <a:buSzPts val="2400"/>
              <a:buNone/>
              <a:defRPr/>
            </a:lvl7pPr>
            <a:lvl8pPr lvl="7" algn="l">
              <a:lnSpc>
                <a:spcPct val="100000"/>
              </a:lnSpc>
              <a:spcBef>
                <a:spcPts val="0"/>
              </a:spcBef>
              <a:spcAft>
                <a:spcPts val="0"/>
              </a:spcAft>
              <a:buSzPts val="2400"/>
              <a:buNone/>
              <a:defRPr/>
            </a:lvl8pPr>
            <a:lvl9pPr lvl="8" algn="l">
              <a:lnSpc>
                <a:spcPct val="100000"/>
              </a:lnSpc>
              <a:spcBef>
                <a:spcPts val="0"/>
              </a:spcBef>
              <a:spcAft>
                <a:spcPts val="0"/>
              </a:spcAft>
              <a:buSzPts val="24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mp; 3 columns slide">
  <p:cSld name="TITLE_AND_TWO_COLUMNS_1">
    <p:bg>
      <p:bgPr>
        <a:solidFill>
          <a:schemeClr val="lt1"/>
        </a:solidFill>
        <a:effectLst/>
      </p:bgPr>
    </p:bg>
    <p:spTree>
      <p:nvGrpSpPr>
        <p:cNvPr id="1" name="Shape 107"/>
        <p:cNvGrpSpPr/>
        <p:nvPr/>
      </p:nvGrpSpPr>
      <p:grpSpPr>
        <a:xfrm>
          <a:off x="0" y="0"/>
          <a:ext cx="0" cy="0"/>
          <a:chOff x="0" y="0"/>
          <a:chExt cx="0" cy="0"/>
        </a:xfrm>
      </p:grpSpPr>
      <p:sp>
        <p:nvSpPr>
          <p:cNvPr id="108" name="Google Shape;108;p58"/>
          <p:cNvSpPr/>
          <p:nvPr/>
        </p:nvSpPr>
        <p:spPr>
          <a:xfrm>
            <a:off x="406950" y="352200"/>
            <a:ext cx="8330100" cy="4311000"/>
          </a:xfrm>
          <a:prstGeom prst="rect">
            <a:avLst/>
          </a:prstGeom>
          <a:noFill/>
          <a:ln w="38100" cap="flat" cmpd="sng">
            <a:solidFill>
              <a:srgbClr val="04317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 name="Google Shape;109;p58"/>
          <p:cNvSpPr txBox="1">
            <a:spLocks noGrp="1"/>
          </p:cNvSpPr>
          <p:nvPr>
            <p:ph type="title"/>
          </p:nvPr>
        </p:nvSpPr>
        <p:spPr>
          <a:xfrm>
            <a:off x="-11850" y="927075"/>
            <a:ext cx="9144000" cy="4824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200"/>
              <a:buNone/>
              <a:defRPr sz="2200" b="1"/>
            </a:lvl1pPr>
            <a:lvl2pPr lvl="1" algn="l">
              <a:lnSpc>
                <a:spcPct val="100000"/>
              </a:lnSpc>
              <a:spcBef>
                <a:spcPts val="0"/>
              </a:spcBef>
              <a:spcAft>
                <a:spcPts val="0"/>
              </a:spcAft>
              <a:buSzPts val="2400"/>
              <a:buNone/>
              <a:defRPr/>
            </a:lvl2pPr>
            <a:lvl3pPr lvl="2" algn="l">
              <a:lnSpc>
                <a:spcPct val="100000"/>
              </a:lnSpc>
              <a:spcBef>
                <a:spcPts val="0"/>
              </a:spcBef>
              <a:spcAft>
                <a:spcPts val="0"/>
              </a:spcAft>
              <a:buSzPts val="2400"/>
              <a:buNone/>
              <a:defRPr/>
            </a:lvl3pPr>
            <a:lvl4pPr lvl="3" algn="l">
              <a:lnSpc>
                <a:spcPct val="100000"/>
              </a:lnSpc>
              <a:spcBef>
                <a:spcPts val="0"/>
              </a:spcBef>
              <a:spcAft>
                <a:spcPts val="0"/>
              </a:spcAft>
              <a:buSzPts val="2400"/>
              <a:buNone/>
              <a:defRPr/>
            </a:lvl4pPr>
            <a:lvl5pPr lvl="4" algn="l">
              <a:lnSpc>
                <a:spcPct val="100000"/>
              </a:lnSpc>
              <a:spcBef>
                <a:spcPts val="0"/>
              </a:spcBef>
              <a:spcAft>
                <a:spcPts val="0"/>
              </a:spcAft>
              <a:buSzPts val="2400"/>
              <a:buNone/>
              <a:defRPr/>
            </a:lvl5pPr>
            <a:lvl6pPr lvl="5" algn="l">
              <a:lnSpc>
                <a:spcPct val="100000"/>
              </a:lnSpc>
              <a:spcBef>
                <a:spcPts val="0"/>
              </a:spcBef>
              <a:spcAft>
                <a:spcPts val="0"/>
              </a:spcAft>
              <a:buSzPts val="2400"/>
              <a:buNone/>
              <a:defRPr/>
            </a:lvl6pPr>
            <a:lvl7pPr lvl="6" algn="l">
              <a:lnSpc>
                <a:spcPct val="100000"/>
              </a:lnSpc>
              <a:spcBef>
                <a:spcPts val="0"/>
              </a:spcBef>
              <a:spcAft>
                <a:spcPts val="0"/>
              </a:spcAft>
              <a:buSzPts val="2400"/>
              <a:buNone/>
              <a:defRPr/>
            </a:lvl7pPr>
            <a:lvl8pPr lvl="7" algn="l">
              <a:lnSpc>
                <a:spcPct val="100000"/>
              </a:lnSpc>
              <a:spcBef>
                <a:spcPts val="0"/>
              </a:spcBef>
              <a:spcAft>
                <a:spcPts val="0"/>
              </a:spcAft>
              <a:buSzPts val="2400"/>
              <a:buNone/>
              <a:defRPr/>
            </a:lvl8pPr>
            <a:lvl9pPr lvl="8" algn="l">
              <a:lnSpc>
                <a:spcPct val="100000"/>
              </a:lnSpc>
              <a:spcBef>
                <a:spcPts val="0"/>
              </a:spcBef>
              <a:spcAft>
                <a:spcPts val="0"/>
              </a:spcAft>
              <a:buSzPts val="2400"/>
              <a:buNone/>
              <a:defRPr/>
            </a:lvl9pPr>
          </a:lstStyle>
          <a:p>
            <a:endParaRPr/>
          </a:p>
        </p:txBody>
      </p:sp>
      <p:sp>
        <p:nvSpPr>
          <p:cNvPr id="110" name="Google Shape;110;p58"/>
          <p:cNvSpPr txBox="1">
            <a:spLocks noGrp="1"/>
          </p:cNvSpPr>
          <p:nvPr>
            <p:ph type="sldNum" idx="12"/>
          </p:nvPr>
        </p:nvSpPr>
        <p:spPr>
          <a:xfrm>
            <a:off x="85486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1pPr>
            <a:lvl2pPr marL="0" marR="0" lvl="1"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2pPr>
            <a:lvl3pPr marL="0" marR="0" lvl="2"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3pPr>
            <a:lvl4pPr marL="0" marR="0" lvl="3"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4pPr>
            <a:lvl5pPr marL="0" marR="0" lvl="4"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5pPr>
            <a:lvl6pPr marL="0" marR="0" lvl="5"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6pPr>
            <a:lvl7pPr marL="0" marR="0" lvl="6"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7pPr>
            <a:lvl8pPr marL="0" marR="0" lvl="7"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8pPr>
            <a:lvl9pPr marL="0" marR="0" lvl="8"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9pPr>
          </a:lstStyle>
          <a:p>
            <a:pPr marL="0" lvl="0" indent="0" algn="l" rtl="0">
              <a:spcBef>
                <a:spcPts val="0"/>
              </a:spcBef>
              <a:spcAft>
                <a:spcPts val="0"/>
              </a:spcAft>
              <a:buNone/>
            </a:pPr>
            <a:fld id="{00000000-1234-1234-1234-123412341234}" type="slidenum">
              <a:rPr lang="es"/>
              <a:t>‹#›</a:t>
            </a:fld>
            <a:endParaRPr/>
          </a:p>
        </p:txBody>
      </p:sp>
      <p:sp>
        <p:nvSpPr>
          <p:cNvPr id="111" name="Google Shape;111;p58"/>
          <p:cNvSpPr txBox="1">
            <a:spLocks noGrp="1"/>
          </p:cNvSpPr>
          <p:nvPr>
            <p:ph type="ctrTitle" idx="2"/>
          </p:nvPr>
        </p:nvSpPr>
        <p:spPr>
          <a:xfrm>
            <a:off x="1105351" y="2062425"/>
            <a:ext cx="2113500" cy="6447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dk2"/>
              </a:buClr>
              <a:buSzPts val="1800"/>
              <a:buNone/>
              <a:defRPr sz="1800">
                <a:solidFill>
                  <a:schemeClr val="dk2"/>
                </a:solidFill>
              </a:defRPr>
            </a:lvl1pPr>
            <a:lvl2pPr lvl="1" algn="ctr">
              <a:lnSpc>
                <a:spcPct val="100000"/>
              </a:lnSpc>
              <a:spcBef>
                <a:spcPts val="0"/>
              </a:spcBef>
              <a:spcAft>
                <a:spcPts val="0"/>
              </a:spcAft>
              <a:buClr>
                <a:schemeClr val="dk2"/>
              </a:buClr>
              <a:buSzPts val="1600"/>
              <a:buNone/>
              <a:defRPr sz="1600">
                <a:solidFill>
                  <a:schemeClr val="dk2"/>
                </a:solidFill>
              </a:defRPr>
            </a:lvl2pPr>
            <a:lvl3pPr lvl="2" algn="ctr">
              <a:lnSpc>
                <a:spcPct val="100000"/>
              </a:lnSpc>
              <a:spcBef>
                <a:spcPts val="0"/>
              </a:spcBef>
              <a:spcAft>
                <a:spcPts val="0"/>
              </a:spcAft>
              <a:buClr>
                <a:schemeClr val="dk2"/>
              </a:buClr>
              <a:buSzPts val="1600"/>
              <a:buNone/>
              <a:defRPr sz="1600">
                <a:solidFill>
                  <a:schemeClr val="dk2"/>
                </a:solidFill>
              </a:defRPr>
            </a:lvl3pPr>
            <a:lvl4pPr lvl="3" algn="ctr">
              <a:lnSpc>
                <a:spcPct val="100000"/>
              </a:lnSpc>
              <a:spcBef>
                <a:spcPts val="0"/>
              </a:spcBef>
              <a:spcAft>
                <a:spcPts val="0"/>
              </a:spcAft>
              <a:buClr>
                <a:schemeClr val="dk2"/>
              </a:buClr>
              <a:buSzPts val="1600"/>
              <a:buNone/>
              <a:defRPr sz="1600">
                <a:solidFill>
                  <a:schemeClr val="dk2"/>
                </a:solidFill>
              </a:defRPr>
            </a:lvl4pPr>
            <a:lvl5pPr lvl="4" algn="ctr">
              <a:lnSpc>
                <a:spcPct val="100000"/>
              </a:lnSpc>
              <a:spcBef>
                <a:spcPts val="0"/>
              </a:spcBef>
              <a:spcAft>
                <a:spcPts val="0"/>
              </a:spcAft>
              <a:buClr>
                <a:schemeClr val="dk2"/>
              </a:buClr>
              <a:buSzPts val="1600"/>
              <a:buNone/>
              <a:defRPr sz="1600">
                <a:solidFill>
                  <a:schemeClr val="dk2"/>
                </a:solidFill>
              </a:defRPr>
            </a:lvl5pPr>
            <a:lvl6pPr lvl="5" algn="ctr">
              <a:lnSpc>
                <a:spcPct val="100000"/>
              </a:lnSpc>
              <a:spcBef>
                <a:spcPts val="0"/>
              </a:spcBef>
              <a:spcAft>
                <a:spcPts val="0"/>
              </a:spcAft>
              <a:buClr>
                <a:schemeClr val="dk2"/>
              </a:buClr>
              <a:buSzPts val="1600"/>
              <a:buNone/>
              <a:defRPr sz="1600">
                <a:solidFill>
                  <a:schemeClr val="dk2"/>
                </a:solidFill>
              </a:defRPr>
            </a:lvl6pPr>
            <a:lvl7pPr lvl="6" algn="ctr">
              <a:lnSpc>
                <a:spcPct val="100000"/>
              </a:lnSpc>
              <a:spcBef>
                <a:spcPts val="0"/>
              </a:spcBef>
              <a:spcAft>
                <a:spcPts val="0"/>
              </a:spcAft>
              <a:buClr>
                <a:schemeClr val="dk2"/>
              </a:buClr>
              <a:buSzPts val="1600"/>
              <a:buNone/>
              <a:defRPr sz="1600">
                <a:solidFill>
                  <a:schemeClr val="dk2"/>
                </a:solidFill>
              </a:defRPr>
            </a:lvl7pPr>
            <a:lvl8pPr lvl="7" algn="ctr">
              <a:lnSpc>
                <a:spcPct val="100000"/>
              </a:lnSpc>
              <a:spcBef>
                <a:spcPts val="0"/>
              </a:spcBef>
              <a:spcAft>
                <a:spcPts val="0"/>
              </a:spcAft>
              <a:buClr>
                <a:schemeClr val="dk2"/>
              </a:buClr>
              <a:buSzPts val="1600"/>
              <a:buNone/>
              <a:defRPr sz="1600">
                <a:solidFill>
                  <a:schemeClr val="dk2"/>
                </a:solidFill>
              </a:defRPr>
            </a:lvl8pPr>
            <a:lvl9pPr lvl="8" algn="ctr">
              <a:lnSpc>
                <a:spcPct val="100000"/>
              </a:lnSpc>
              <a:spcBef>
                <a:spcPts val="0"/>
              </a:spcBef>
              <a:spcAft>
                <a:spcPts val="0"/>
              </a:spcAft>
              <a:buClr>
                <a:schemeClr val="dk2"/>
              </a:buClr>
              <a:buSzPts val="1600"/>
              <a:buNone/>
              <a:defRPr sz="1600">
                <a:solidFill>
                  <a:schemeClr val="dk2"/>
                </a:solidFill>
              </a:defRPr>
            </a:lvl9pPr>
          </a:lstStyle>
          <a:p>
            <a:endParaRPr/>
          </a:p>
        </p:txBody>
      </p:sp>
      <p:sp>
        <p:nvSpPr>
          <p:cNvPr id="112" name="Google Shape;112;p58"/>
          <p:cNvSpPr txBox="1">
            <a:spLocks noGrp="1"/>
          </p:cNvSpPr>
          <p:nvPr>
            <p:ph type="subTitle" idx="1"/>
          </p:nvPr>
        </p:nvSpPr>
        <p:spPr>
          <a:xfrm>
            <a:off x="1105354" y="2667875"/>
            <a:ext cx="2113500" cy="11124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a:endParaRPr/>
          </a:p>
        </p:txBody>
      </p:sp>
      <p:sp>
        <p:nvSpPr>
          <p:cNvPr id="113" name="Google Shape;113;p58"/>
          <p:cNvSpPr txBox="1">
            <a:spLocks noGrp="1"/>
          </p:cNvSpPr>
          <p:nvPr>
            <p:ph type="ctrTitle" idx="3"/>
          </p:nvPr>
        </p:nvSpPr>
        <p:spPr>
          <a:xfrm>
            <a:off x="3515251" y="2062425"/>
            <a:ext cx="2113500" cy="6447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dk2"/>
              </a:buClr>
              <a:buSzPts val="1800"/>
              <a:buNone/>
              <a:defRPr sz="1800">
                <a:solidFill>
                  <a:schemeClr val="dk2"/>
                </a:solidFill>
              </a:defRPr>
            </a:lvl1pPr>
            <a:lvl2pPr lvl="1" algn="ctr">
              <a:lnSpc>
                <a:spcPct val="100000"/>
              </a:lnSpc>
              <a:spcBef>
                <a:spcPts val="0"/>
              </a:spcBef>
              <a:spcAft>
                <a:spcPts val="0"/>
              </a:spcAft>
              <a:buClr>
                <a:schemeClr val="dk2"/>
              </a:buClr>
              <a:buSzPts val="1600"/>
              <a:buNone/>
              <a:defRPr sz="1600">
                <a:solidFill>
                  <a:schemeClr val="dk2"/>
                </a:solidFill>
              </a:defRPr>
            </a:lvl2pPr>
            <a:lvl3pPr lvl="2" algn="ctr">
              <a:lnSpc>
                <a:spcPct val="100000"/>
              </a:lnSpc>
              <a:spcBef>
                <a:spcPts val="0"/>
              </a:spcBef>
              <a:spcAft>
                <a:spcPts val="0"/>
              </a:spcAft>
              <a:buClr>
                <a:schemeClr val="dk2"/>
              </a:buClr>
              <a:buSzPts val="1600"/>
              <a:buNone/>
              <a:defRPr sz="1600">
                <a:solidFill>
                  <a:schemeClr val="dk2"/>
                </a:solidFill>
              </a:defRPr>
            </a:lvl3pPr>
            <a:lvl4pPr lvl="3" algn="ctr">
              <a:lnSpc>
                <a:spcPct val="100000"/>
              </a:lnSpc>
              <a:spcBef>
                <a:spcPts val="0"/>
              </a:spcBef>
              <a:spcAft>
                <a:spcPts val="0"/>
              </a:spcAft>
              <a:buClr>
                <a:schemeClr val="dk2"/>
              </a:buClr>
              <a:buSzPts val="1600"/>
              <a:buNone/>
              <a:defRPr sz="1600">
                <a:solidFill>
                  <a:schemeClr val="dk2"/>
                </a:solidFill>
              </a:defRPr>
            </a:lvl4pPr>
            <a:lvl5pPr lvl="4" algn="ctr">
              <a:lnSpc>
                <a:spcPct val="100000"/>
              </a:lnSpc>
              <a:spcBef>
                <a:spcPts val="0"/>
              </a:spcBef>
              <a:spcAft>
                <a:spcPts val="0"/>
              </a:spcAft>
              <a:buClr>
                <a:schemeClr val="dk2"/>
              </a:buClr>
              <a:buSzPts val="1600"/>
              <a:buNone/>
              <a:defRPr sz="1600">
                <a:solidFill>
                  <a:schemeClr val="dk2"/>
                </a:solidFill>
              </a:defRPr>
            </a:lvl5pPr>
            <a:lvl6pPr lvl="5" algn="ctr">
              <a:lnSpc>
                <a:spcPct val="100000"/>
              </a:lnSpc>
              <a:spcBef>
                <a:spcPts val="0"/>
              </a:spcBef>
              <a:spcAft>
                <a:spcPts val="0"/>
              </a:spcAft>
              <a:buClr>
                <a:schemeClr val="dk2"/>
              </a:buClr>
              <a:buSzPts val="1600"/>
              <a:buNone/>
              <a:defRPr sz="1600">
                <a:solidFill>
                  <a:schemeClr val="dk2"/>
                </a:solidFill>
              </a:defRPr>
            </a:lvl6pPr>
            <a:lvl7pPr lvl="6" algn="ctr">
              <a:lnSpc>
                <a:spcPct val="100000"/>
              </a:lnSpc>
              <a:spcBef>
                <a:spcPts val="0"/>
              </a:spcBef>
              <a:spcAft>
                <a:spcPts val="0"/>
              </a:spcAft>
              <a:buClr>
                <a:schemeClr val="dk2"/>
              </a:buClr>
              <a:buSzPts val="1600"/>
              <a:buNone/>
              <a:defRPr sz="1600">
                <a:solidFill>
                  <a:schemeClr val="dk2"/>
                </a:solidFill>
              </a:defRPr>
            </a:lvl7pPr>
            <a:lvl8pPr lvl="7" algn="ctr">
              <a:lnSpc>
                <a:spcPct val="100000"/>
              </a:lnSpc>
              <a:spcBef>
                <a:spcPts val="0"/>
              </a:spcBef>
              <a:spcAft>
                <a:spcPts val="0"/>
              </a:spcAft>
              <a:buClr>
                <a:schemeClr val="dk2"/>
              </a:buClr>
              <a:buSzPts val="1600"/>
              <a:buNone/>
              <a:defRPr sz="1600">
                <a:solidFill>
                  <a:schemeClr val="dk2"/>
                </a:solidFill>
              </a:defRPr>
            </a:lvl8pPr>
            <a:lvl9pPr lvl="8" algn="ctr">
              <a:lnSpc>
                <a:spcPct val="100000"/>
              </a:lnSpc>
              <a:spcBef>
                <a:spcPts val="0"/>
              </a:spcBef>
              <a:spcAft>
                <a:spcPts val="0"/>
              </a:spcAft>
              <a:buClr>
                <a:schemeClr val="dk2"/>
              </a:buClr>
              <a:buSzPts val="1600"/>
              <a:buNone/>
              <a:defRPr sz="1600">
                <a:solidFill>
                  <a:schemeClr val="dk2"/>
                </a:solidFill>
              </a:defRPr>
            </a:lvl9pPr>
          </a:lstStyle>
          <a:p>
            <a:endParaRPr/>
          </a:p>
        </p:txBody>
      </p:sp>
      <p:sp>
        <p:nvSpPr>
          <p:cNvPr id="114" name="Google Shape;114;p58"/>
          <p:cNvSpPr txBox="1">
            <a:spLocks noGrp="1"/>
          </p:cNvSpPr>
          <p:nvPr>
            <p:ph type="subTitle" idx="4"/>
          </p:nvPr>
        </p:nvSpPr>
        <p:spPr>
          <a:xfrm>
            <a:off x="3515254" y="2667875"/>
            <a:ext cx="2113500" cy="11124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a:endParaRPr/>
          </a:p>
        </p:txBody>
      </p:sp>
      <p:sp>
        <p:nvSpPr>
          <p:cNvPr id="115" name="Google Shape;115;p58"/>
          <p:cNvSpPr txBox="1">
            <a:spLocks noGrp="1"/>
          </p:cNvSpPr>
          <p:nvPr>
            <p:ph type="ctrTitle" idx="5"/>
          </p:nvPr>
        </p:nvSpPr>
        <p:spPr>
          <a:xfrm>
            <a:off x="5925151" y="2062425"/>
            <a:ext cx="2113500" cy="6447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dk2"/>
              </a:buClr>
              <a:buSzPts val="1800"/>
              <a:buNone/>
              <a:defRPr sz="1800">
                <a:solidFill>
                  <a:schemeClr val="dk2"/>
                </a:solidFill>
              </a:defRPr>
            </a:lvl1pPr>
            <a:lvl2pPr lvl="1" algn="ctr">
              <a:lnSpc>
                <a:spcPct val="100000"/>
              </a:lnSpc>
              <a:spcBef>
                <a:spcPts val="0"/>
              </a:spcBef>
              <a:spcAft>
                <a:spcPts val="0"/>
              </a:spcAft>
              <a:buClr>
                <a:schemeClr val="dk2"/>
              </a:buClr>
              <a:buSzPts val="1600"/>
              <a:buNone/>
              <a:defRPr sz="1600">
                <a:solidFill>
                  <a:schemeClr val="dk2"/>
                </a:solidFill>
              </a:defRPr>
            </a:lvl2pPr>
            <a:lvl3pPr lvl="2" algn="ctr">
              <a:lnSpc>
                <a:spcPct val="100000"/>
              </a:lnSpc>
              <a:spcBef>
                <a:spcPts val="0"/>
              </a:spcBef>
              <a:spcAft>
                <a:spcPts val="0"/>
              </a:spcAft>
              <a:buClr>
                <a:schemeClr val="dk2"/>
              </a:buClr>
              <a:buSzPts val="1600"/>
              <a:buNone/>
              <a:defRPr sz="1600">
                <a:solidFill>
                  <a:schemeClr val="dk2"/>
                </a:solidFill>
              </a:defRPr>
            </a:lvl3pPr>
            <a:lvl4pPr lvl="3" algn="ctr">
              <a:lnSpc>
                <a:spcPct val="100000"/>
              </a:lnSpc>
              <a:spcBef>
                <a:spcPts val="0"/>
              </a:spcBef>
              <a:spcAft>
                <a:spcPts val="0"/>
              </a:spcAft>
              <a:buClr>
                <a:schemeClr val="dk2"/>
              </a:buClr>
              <a:buSzPts val="1600"/>
              <a:buNone/>
              <a:defRPr sz="1600">
                <a:solidFill>
                  <a:schemeClr val="dk2"/>
                </a:solidFill>
              </a:defRPr>
            </a:lvl4pPr>
            <a:lvl5pPr lvl="4" algn="ctr">
              <a:lnSpc>
                <a:spcPct val="100000"/>
              </a:lnSpc>
              <a:spcBef>
                <a:spcPts val="0"/>
              </a:spcBef>
              <a:spcAft>
                <a:spcPts val="0"/>
              </a:spcAft>
              <a:buClr>
                <a:schemeClr val="dk2"/>
              </a:buClr>
              <a:buSzPts val="1600"/>
              <a:buNone/>
              <a:defRPr sz="1600">
                <a:solidFill>
                  <a:schemeClr val="dk2"/>
                </a:solidFill>
              </a:defRPr>
            </a:lvl5pPr>
            <a:lvl6pPr lvl="5" algn="ctr">
              <a:lnSpc>
                <a:spcPct val="100000"/>
              </a:lnSpc>
              <a:spcBef>
                <a:spcPts val="0"/>
              </a:spcBef>
              <a:spcAft>
                <a:spcPts val="0"/>
              </a:spcAft>
              <a:buClr>
                <a:schemeClr val="dk2"/>
              </a:buClr>
              <a:buSzPts val="1600"/>
              <a:buNone/>
              <a:defRPr sz="1600">
                <a:solidFill>
                  <a:schemeClr val="dk2"/>
                </a:solidFill>
              </a:defRPr>
            </a:lvl6pPr>
            <a:lvl7pPr lvl="6" algn="ctr">
              <a:lnSpc>
                <a:spcPct val="100000"/>
              </a:lnSpc>
              <a:spcBef>
                <a:spcPts val="0"/>
              </a:spcBef>
              <a:spcAft>
                <a:spcPts val="0"/>
              </a:spcAft>
              <a:buClr>
                <a:schemeClr val="dk2"/>
              </a:buClr>
              <a:buSzPts val="1600"/>
              <a:buNone/>
              <a:defRPr sz="1600">
                <a:solidFill>
                  <a:schemeClr val="dk2"/>
                </a:solidFill>
              </a:defRPr>
            </a:lvl7pPr>
            <a:lvl8pPr lvl="7" algn="ctr">
              <a:lnSpc>
                <a:spcPct val="100000"/>
              </a:lnSpc>
              <a:spcBef>
                <a:spcPts val="0"/>
              </a:spcBef>
              <a:spcAft>
                <a:spcPts val="0"/>
              </a:spcAft>
              <a:buClr>
                <a:schemeClr val="dk2"/>
              </a:buClr>
              <a:buSzPts val="1600"/>
              <a:buNone/>
              <a:defRPr sz="1600">
                <a:solidFill>
                  <a:schemeClr val="dk2"/>
                </a:solidFill>
              </a:defRPr>
            </a:lvl8pPr>
            <a:lvl9pPr lvl="8" algn="ctr">
              <a:lnSpc>
                <a:spcPct val="100000"/>
              </a:lnSpc>
              <a:spcBef>
                <a:spcPts val="0"/>
              </a:spcBef>
              <a:spcAft>
                <a:spcPts val="0"/>
              </a:spcAft>
              <a:buClr>
                <a:schemeClr val="dk2"/>
              </a:buClr>
              <a:buSzPts val="1600"/>
              <a:buNone/>
              <a:defRPr sz="1600">
                <a:solidFill>
                  <a:schemeClr val="dk2"/>
                </a:solidFill>
              </a:defRPr>
            </a:lvl9pPr>
          </a:lstStyle>
          <a:p>
            <a:endParaRPr/>
          </a:p>
        </p:txBody>
      </p:sp>
      <p:sp>
        <p:nvSpPr>
          <p:cNvPr id="116" name="Google Shape;116;p58"/>
          <p:cNvSpPr txBox="1">
            <a:spLocks noGrp="1"/>
          </p:cNvSpPr>
          <p:nvPr>
            <p:ph type="subTitle" idx="6"/>
          </p:nvPr>
        </p:nvSpPr>
        <p:spPr>
          <a:xfrm>
            <a:off x="5925154" y="2667875"/>
            <a:ext cx="2113500" cy="11124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a:endParaRPr/>
          </a:p>
        </p:txBody>
      </p:sp>
      <p:cxnSp>
        <p:nvCxnSpPr>
          <p:cNvPr id="117" name="Google Shape;117;p58"/>
          <p:cNvCxnSpPr/>
          <p:nvPr/>
        </p:nvCxnSpPr>
        <p:spPr>
          <a:xfrm>
            <a:off x="3406450" y="1926825"/>
            <a:ext cx="0" cy="1941300"/>
          </a:xfrm>
          <a:prstGeom prst="straightConnector1">
            <a:avLst/>
          </a:prstGeom>
          <a:noFill/>
          <a:ln w="38100" cap="flat" cmpd="sng">
            <a:solidFill>
              <a:srgbClr val="043170"/>
            </a:solidFill>
            <a:prstDash val="solid"/>
            <a:round/>
            <a:headEnd type="none" w="sm" len="sm"/>
            <a:tailEnd type="none" w="sm" len="sm"/>
          </a:ln>
        </p:spPr>
      </p:cxnSp>
      <p:cxnSp>
        <p:nvCxnSpPr>
          <p:cNvPr id="118" name="Google Shape;118;p58"/>
          <p:cNvCxnSpPr/>
          <p:nvPr/>
        </p:nvCxnSpPr>
        <p:spPr>
          <a:xfrm>
            <a:off x="5737375" y="1926825"/>
            <a:ext cx="0" cy="1941300"/>
          </a:xfrm>
          <a:prstGeom prst="straightConnector1">
            <a:avLst/>
          </a:prstGeom>
          <a:noFill/>
          <a:ln w="38100" cap="flat" cmpd="sng">
            <a:solidFill>
              <a:srgbClr val="043170"/>
            </a:solidFill>
            <a:prstDash val="solid"/>
            <a:round/>
            <a:headEnd type="none" w="sm" len="sm"/>
            <a:tailEnd type="none" w="sm" len="sm"/>
          </a:ln>
        </p:spPr>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mp; 6 columns slide">
  <p:cSld name="TITLE_AND_TWO_COLUMNS_1_1">
    <p:bg>
      <p:bgPr>
        <a:solidFill>
          <a:schemeClr val="lt1"/>
        </a:solidFill>
        <a:effectLst/>
      </p:bgPr>
    </p:bg>
    <p:spTree>
      <p:nvGrpSpPr>
        <p:cNvPr id="1" name="Shape 119"/>
        <p:cNvGrpSpPr/>
        <p:nvPr/>
      </p:nvGrpSpPr>
      <p:grpSpPr>
        <a:xfrm>
          <a:off x="0" y="0"/>
          <a:ext cx="0" cy="0"/>
          <a:chOff x="0" y="0"/>
          <a:chExt cx="0" cy="0"/>
        </a:xfrm>
      </p:grpSpPr>
      <p:sp>
        <p:nvSpPr>
          <p:cNvPr id="120" name="Google Shape;120;p59"/>
          <p:cNvSpPr/>
          <p:nvPr/>
        </p:nvSpPr>
        <p:spPr>
          <a:xfrm>
            <a:off x="406950" y="352200"/>
            <a:ext cx="8330100" cy="4311000"/>
          </a:xfrm>
          <a:prstGeom prst="rect">
            <a:avLst/>
          </a:prstGeom>
          <a:noFill/>
          <a:ln w="38100" cap="flat" cmpd="sng">
            <a:solidFill>
              <a:srgbClr val="04317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 name="Google Shape;121;p59"/>
          <p:cNvSpPr txBox="1">
            <a:spLocks noGrp="1"/>
          </p:cNvSpPr>
          <p:nvPr>
            <p:ph type="ctrTitle"/>
          </p:nvPr>
        </p:nvSpPr>
        <p:spPr>
          <a:xfrm>
            <a:off x="1105351" y="2765600"/>
            <a:ext cx="2113500" cy="6447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dk2"/>
              </a:buClr>
              <a:buSzPts val="1400"/>
              <a:buNone/>
              <a:defRPr sz="1400">
                <a:solidFill>
                  <a:schemeClr val="dk2"/>
                </a:solidFill>
              </a:defRPr>
            </a:lvl1pPr>
            <a:lvl2pPr lvl="1" algn="ctr">
              <a:lnSpc>
                <a:spcPct val="100000"/>
              </a:lnSpc>
              <a:spcBef>
                <a:spcPts val="0"/>
              </a:spcBef>
              <a:spcAft>
                <a:spcPts val="0"/>
              </a:spcAft>
              <a:buClr>
                <a:schemeClr val="dk2"/>
              </a:buClr>
              <a:buSzPts val="1600"/>
              <a:buNone/>
              <a:defRPr sz="1600">
                <a:solidFill>
                  <a:schemeClr val="dk2"/>
                </a:solidFill>
              </a:defRPr>
            </a:lvl2pPr>
            <a:lvl3pPr lvl="2" algn="ctr">
              <a:lnSpc>
                <a:spcPct val="100000"/>
              </a:lnSpc>
              <a:spcBef>
                <a:spcPts val="0"/>
              </a:spcBef>
              <a:spcAft>
                <a:spcPts val="0"/>
              </a:spcAft>
              <a:buClr>
                <a:schemeClr val="dk2"/>
              </a:buClr>
              <a:buSzPts val="1600"/>
              <a:buNone/>
              <a:defRPr sz="1600">
                <a:solidFill>
                  <a:schemeClr val="dk2"/>
                </a:solidFill>
              </a:defRPr>
            </a:lvl3pPr>
            <a:lvl4pPr lvl="3" algn="ctr">
              <a:lnSpc>
                <a:spcPct val="100000"/>
              </a:lnSpc>
              <a:spcBef>
                <a:spcPts val="0"/>
              </a:spcBef>
              <a:spcAft>
                <a:spcPts val="0"/>
              </a:spcAft>
              <a:buClr>
                <a:schemeClr val="dk2"/>
              </a:buClr>
              <a:buSzPts val="1600"/>
              <a:buNone/>
              <a:defRPr sz="1600">
                <a:solidFill>
                  <a:schemeClr val="dk2"/>
                </a:solidFill>
              </a:defRPr>
            </a:lvl4pPr>
            <a:lvl5pPr lvl="4" algn="ctr">
              <a:lnSpc>
                <a:spcPct val="100000"/>
              </a:lnSpc>
              <a:spcBef>
                <a:spcPts val="0"/>
              </a:spcBef>
              <a:spcAft>
                <a:spcPts val="0"/>
              </a:spcAft>
              <a:buClr>
                <a:schemeClr val="dk2"/>
              </a:buClr>
              <a:buSzPts val="1600"/>
              <a:buNone/>
              <a:defRPr sz="1600">
                <a:solidFill>
                  <a:schemeClr val="dk2"/>
                </a:solidFill>
              </a:defRPr>
            </a:lvl5pPr>
            <a:lvl6pPr lvl="5" algn="ctr">
              <a:lnSpc>
                <a:spcPct val="100000"/>
              </a:lnSpc>
              <a:spcBef>
                <a:spcPts val="0"/>
              </a:spcBef>
              <a:spcAft>
                <a:spcPts val="0"/>
              </a:spcAft>
              <a:buClr>
                <a:schemeClr val="dk2"/>
              </a:buClr>
              <a:buSzPts val="1600"/>
              <a:buNone/>
              <a:defRPr sz="1600">
                <a:solidFill>
                  <a:schemeClr val="dk2"/>
                </a:solidFill>
              </a:defRPr>
            </a:lvl6pPr>
            <a:lvl7pPr lvl="6" algn="ctr">
              <a:lnSpc>
                <a:spcPct val="100000"/>
              </a:lnSpc>
              <a:spcBef>
                <a:spcPts val="0"/>
              </a:spcBef>
              <a:spcAft>
                <a:spcPts val="0"/>
              </a:spcAft>
              <a:buClr>
                <a:schemeClr val="dk2"/>
              </a:buClr>
              <a:buSzPts val="1600"/>
              <a:buNone/>
              <a:defRPr sz="1600">
                <a:solidFill>
                  <a:schemeClr val="dk2"/>
                </a:solidFill>
              </a:defRPr>
            </a:lvl7pPr>
            <a:lvl8pPr lvl="7" algn="ctr">
              <a:lnSpc>
                <a:spcPct val="100000"/>
              </a:lnSpc>
              <a:spcBef>
                <a:spcPts val="0"/>
              </a:spcBef>
              <a:spcAft>
                <a:spcPts val="0"/>
              </a:spcAft>
              <a:buClr>
                <a:schemeClr val="dk2"/>
              </a:buClr>
              <a:buSzPts val="1600"/>
              <a:buNone/>
              <a:defRPr sz="1600">
                <a:solidFill>
                  <a:schemeClr val="dk2"/>
                </a:solidFill>
              </a:defRPr>
            </a:lvl8pPr>
            <a:lvl9pPr lvl="8" algn="ctr">
              <a:lnSpc>
                <a:spcPct val="100000"/>
              </a:lnSpc>
              <a:spcBef>
                <a:spcPts val="0"/>
              </a:spcBef>
              <a:spcAft>
                <a:spcPts val="0"/>
              </a:spcAft>
              <a:buClr>
                <a:schemeClr val="dk2"/>
              </a:buClr>
              <a:buSzPts val="1600"/>
              <a:buNone/>
              <a:defRPr sz="1600">
                <a:solidFill>
                  <a:schemeClr val="dk2"/>
                </a:solidFill>
              </a:defRPr>
            </a:lvl9pPr>
          </a:lstStyle>
          <a:p>
            <a:endParaRPr/>
          </a:p>
        </p:txBody>
      </p:sp>
      <p:sp>
        <p:nvSpPr>
          <p:cNvPr id="122" name="Google Shape;122;p59"/>
          <p:cNvSpPr txBox="1">
            <a:spLocks noGrp="1"/>
          </p:cNvSpPr>
          <p:nvPr>
            <p:ph type="subTitle" idx="1"/>
          </p:nvPr>
        </p:nvSpPr>
        <p:spPr>
          <a:xfrm>
            <a:off x="980600" y="3371050"/>
            <a:ext cx="2363100" cy="644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200"/>
              <a:buNone/>
              <a:defRPr sz="12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a:endParaRPr/>
          </a:p>
        </p:txBody>
      </p:sp>
      <p:sp>
        <p:nvSpPr>
          <p:cNvPr id="123" name="Google Shape;123;p59"/>
          <p:cNvSpPr txBox="1">
            <a:spLocks noGrp="1"/>
          </p:cNvSpPr>
          <p:nvPr>
            <p:ph type="ctrTitle" idx="2"/>
          </p:nvPr>
        </p:nvSpPr>
        <p:spPr>
          <a:xfrm>
            <a:off x="3484651" y="2765600"/>
            <a:ext cx="2113500" cy="6447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dk2"/>
              </a:buClr>
              <a:buSzPts val="1400"/>
              <a:buNone/>
              <a:defRPr sz="1400">
                <a:solidFill>
                  <a:schemeClr val="dk2"/>
                </a:solidFill>
              </a:defRPr>
            </a:lvl1pPr>
            <a:lvl2pPr lvl="1" algn="ctr">
              <a:lnSpc>
                <a:spcPct val="100000"/>
              </a:lnSpc>
              <a:spcBef>
                <a:spcPts val="0"/>
              </a:spcBef>
              <a:spcAft>
                <a:spcPts val="0"/>
              </a:spcAft>
              <a:buClr>
                <a:schemeClr val="dk2"/>
              </a:buClr>
              <a:buSzPts val="1600"/>
              <a:buNone/>
              <a:defRPr sz="1600">
                <a:solidFill>
                  <a:schemeClr val="dk2"/>
                </a:solidFill>
              </a:defRPr>
            </a:lvl2pPr>
            <a:lvl3pPr lvl="2" algn="ctr">
              <a:lnSpc>
                <a:spcPct val="100000"/>
              </a:lnSpc>
              <a:spcBef>
                <a:spcPts val="0"/>
              </a:spcBef>
              <a:spcAft>
                <a:spcPts val="0"/>
              </a:spcAft>
              <a:buClr>
                <a:schemeClr val="dk2"/>
              </a:buClr>
              <a:buSzPts val="1600"/>
              <a:buNone/>
              <a:defRPr sz="1600">
                <a:solidFill>
                  <a:schemeClr val="dk2"/>
                </a:solidFill>
              </a:defRPr>
            </a:lvl3pPr>
            <a:lvl4pPr lvl="3" algn="ctr">
              <a:lnSpc>
                <a:spcPct val="100000"/>
              </a:lnSpc>
              <a:spcBef>
                <a:spcPts val="0"/>
              </a:spcBef>
              <a:spcAft>
                <a:spcPts val="0"/>
              </a:spcAft>
              <a:buClr>
                <a:schemeClr val="dk2"/>
              </a:buClr>
              <a:buSzPts val="1600"/>
              <a:buNone/>
              <a:defRPr sz="1600">
                <a:solidFill>
                  <a:schemeClr val="dk2"/>
                </a:solidFill>
              </a:defRPr>
            </a:lvl4pPr>
            <a:lvl5pPr lvl="4" algn="ctr">
              <a:lnSpc>
                <a:spcPct val="100000"/>
              </a:lnSpc>
              <a:spcBef>
                <a:spcPts val="0"/>
              </a:spcBef>
              <a:spcAft>
                <a:spcPts val="0"/>
              </a:spcAft>
              <a:buClr>
                <a:schemeClr val="dk2"/>
              </a:buClr>
              <a:buSzPts val="1600"/>
              <a:buNone/>
              <a:defRPr sz="1600">
                <a:solidFill>
                  <a:schemeClr val="dk2"/>
                </a:solidFill>
              </a:defRPr>
            </a:lvl5pPr>
            <a:lvl6pPr lvl="5" algn="ctr">
              <a:lnSpc>
                <a:spcPct val="100000"/>
              </a:lnSpc>
              <a:spcBef>
                <a:spcPts val="0"/>
              </a:spcBef>
              <a:spcAft>
                <a:spcPts val="0"/>
              </a:spcAft>
              <a:buClr>
                <a:schemeClr val="dk2"/>
              </a:buClr>
              <a:buSzPts val="1600"/>
              <a:buNone/>
              <a:defRPr sz="1600">
                <a:solidFill>
                  <a:schemeClr val="dk2"/>
                </a:solidFill>
              </a:defRPr>
            </a:lvl6pPr>
            <a:lvl7pPr lvl="6" algn="ctr">
              <a:lnSpc>
                <a:spcPct val="100000"/>
              </a:lnSpc>
              <a:spcBef>
                <a:spcPts val="0"/>
              </a:spcBef>
              <a:spcAft>
                <a:spcPts val="0"/>
              </a:spcAft>
              <a:buClr>
                <a:schemeClr val="dk2"/>
              </a:buClr>
              <a:buSzPts val="1600"/>
              <a:buNone/>
              <a:defRPr sz="1600">
                <a:solidFill>
                  <a:schemeClr val="dk2"/>
                </a:solidFill>
              </a:defRPr>
            </a:lvl7pPr>
            <a:lvl8pPr lvl="7" algn="ctr">
              <a:lnSpc>
                <a:spcPct val="100000"/>
              </a:lnSpc>
              <a:spcBef>
                <a:spcPts val="0"/>
              </a:spcBef>
              <a:spcAft>
                <a:spcPts val="0"/>
              </a:spcAft>
              <a:buClr>
                <a:schemeClr val="dk2"/>
              </a:buClr>
              <a:buSzPts val="1600"/>
              <a:buNone/>
              <a:defRPr sz="1600">
                <a:solidFill>
                  <a:schemeClr val="dk2"/>
                </a:solidFill>
              </a:defRPr>
            </a:lvl8pPr>
            <a:lvl9pPr lvl="8" algn="ctr">
              <a:lnSpc>
                <a:spcPct val="100000"/>
              </a:lnSpc>
              <a:spcBef>
                <a:spcPts val="0"/>
              </a:spcBef>
              <a:spcAft>
                <a:spcPts val="0"/>
              </a:spcAft>
              <a:buClr>
                <a:schemeClr val="dk2"/>
              </a:buClr>
              <a:buSzPts val="1600"/>
              <a:buNone/>
              <a:defRPr sz="1600">
                <a:solidFill>
                  <a:schemeClr val="dk2"/>
                </a:solidFill>
              </a:defRPr>
            </a:lvl9pPr>
          </a:lstStyle>
          <a:p>
            <a:endParaRPr/>
          </a:p>
        </p:txBody>
      </p:sp>
      <p:sp>
        <p:nvSpPr>
          <p:cNvPr id="124" name="Google Shape;124;p59"/>
          <p:cNvSpPr txBox="1">
            <a:spLocks noGrp="1"/>
          </p:cNvSpPr>
          <p:nvPr>
            <p:ph type="subTitle" idx="3"/>
          </p:nvPr>
        </p:nvSpPr>
        <p:spPr>
          <a:xfrm>
            <a:off x="3419975" y="3371050"/>
            <a:ext cx="2242800" cy="644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200"/>
              <a:buNone/>
              <a:defRPr sz="12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a:endParaRPr/>
          </a:p>
        </p:txBody>
      </p:sp>
      <p:sp>
        <p:nvSpPr>
          <p:cNvPr id="125" name="Google Shape;125;p59"/>
          <p:cNvSpPr txBox="1">
            <a:spLocks noGrp="1"/>
          </p:cNvSpPr>
          <p:nvPr>
            <p:ph type="ctrTitle" idx="4"/>
          </p:nvPr>
        </p:nvSpPr>
        <p:spPr>
          <a:xfrm>
            <a:off x="5880251" y="2765600"/>
            <a:ext cx="2113500" cy="6447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dk2"/>
              </a:buClr>
              <a:buSzPts val="1400"/>
              <a:buNone/>
              <a:defRPr sz="1400">
                <a:solidFill>
                  <a:schemeClr val="dk2"/>
                </a:solidFill>
              </a:defRPr>
            </a:lvl1pPr>
            <a:lvl2pPr lvl="1" algn="ctr">
              <a:lnSpc>
                <a:spcPct val="100000"/>
              </a:lnSpc>
              <a:spcBef>
                <a:spcPts val="0"/>
              </a:spcBef>
              <a:spcAft>
                <a:spcPts val="0"/>
              </a:spcAft>
              <a:buClr>
                <a:schemeClr val="dk2"/>
              </a:buClr>
              <a:buSzPts val="1600"/>
              <a:buNone/>
              <a:defRPr sz="1600">
                <a:solidFill>
                  <a:schemeClr val="dk2"/>
                </a:solidFill>
              </a:defRPr>
            </a:lvl2pPr>
            <a:lvl3pPr lvl="2" algn="ctr">
              <a:lnSpc>
                <a:spcPct val="100000"/>
              </a:lnSpc>
              <a:spcBef>
                <a:spcPts val="0"/>
              </a:spcBef>
              <a:spcAft>
                <a:spcPts val="0"/>
              </a:spcAft>
              <a:buClr>
                <a:schemeClr val="dk2"/>
              </a:buClr>
              <a:buSzPts val="1600"/>
              <a:buNone/>
              <a:defRPr sz="1600">
                <a:solidFill>
                  <a:schemeClr val="dk2"/>
                </a:solidFill>
              </a:defRPr>
            </a:lvl3pPr>
            <a:lvl4pPr lvl="3" algn="ctr">
              <a:lnSpc>
                <a:spcPct val="100000"/>
              </a:lnSpc>
              <a:spcBef>
                <a:spcPts val="0"/>
              </a:spcBef>
              <a:spcAft>
                <a:spcPts val="0"/>
              </a:spcAft>
              <a:buClr>
                <a:schemeClr val="dk2"/>
              </a:buClr>
              <a:buSzPts val="1600"/>
              <a:buNone/>
              <a:defRPr sz="1600">
                <a:solidFill>
                  <a:schemeClr val="dk2"/>
                </a:solidFill>
              </a:defRPr>
            </a:lvl4pPr>
            <a:lvl5pPr lvl="4" algn="ctr">
              <a:lnSpc>
                <a:spcPct val="100000"/>
              </a:lnSpc>
              <a:spcBef>
                <a:spcPts val="0"/>
              </a:spcBef>
              <a:spcAft>
                <a:spcPts val="0"/>
              </a:spcAft>
              <a:buClr>
                <a:schemeClr val="dk2"/>
              </a:buClr>
              <a:buSzPts val="1600"/>
              <a:buNone/>
              <a:defRPr sz="1600">
                <a:solidFill>
                  <a:schemeClr val="dk2"/>
                </a:solidFill>
              </a:defRPr>
            </a:lvl5pPr>
            <a:lvl6pPr lvl="5" algn="ctr">
              <a:lnSpc>
                <a:spcPct val="100000"/>
              </a:lnSpc>
              <a:spcBef>
                <a:spcPts val="0"/>
              </a:spcBef>
              <a:spcAft>
                <a:spcPts val="0"/>
              </a:spcAft>
              <a:buClr>
                <a:schemeClr val="dk2"/>
              </a:buClr>
              <a:buSzPts val="1600"/>
              <a:buNone/>
              <a:defRPr sz="1600">
                <a:solidFill>
                  <a:schemeClr val="dk2"/>
                </a:solidFill>
              </a:defRPr>
            </a:lvl6pPr>
            <a:lvl7pPr lvl="6" algn="ctr">
              <a:lnSpc>
                <a:spcPct val="100000"/>
              </a:lnSpc>
              <a:spcBef>
                <a:spcPts val="0"/>
              </a:spcBef>
              <a:spcAft>
                <a:spcPts val="0"/>
              </a:spcAft>
              <a:buClr>
                <a:schemeClr val="dk2"/>
              </a:buClr>
              <a:buSzPts val="1600"/>
              <a:buNone/>
              <a:defRPr sz="1600">
                <a:solidFill>
                  <a:schemeClr val="dk2"/>
                </a:solidFill>
              </a:defRPr>
            </a:lvl7pPr>
            <a:lvl8pPr lvl="7" algn="ctr">
              <a:lnSpc>
                <a:spcPct val="100000"/>
              </a:lnSpc>
              <a:spcBef>
                <a:spcPts val="0"/>
              </a:spcBef>
              <a:spcAft>
                <a:spcPts val="0"/>
              </a:spcAft>
              <a:buClr>
                <a:schemeClr val="dk2"/>
              </a:buClr>
              <a:buSzPts val="1600"/>
              <a:buNone/>
              <a:defRPr sz="1600">
                <a:solidFill>
                  <a:schemeClr val="dk2"/>
                </a:solidFill>
              </a:defRPr>
            </a:lvl8pPr>
            <a:lvl9pPr lvl="8" algn="ctr">
              <a:lnSpc>
                <a:spcPct val="100000"/>
              </a:lnSpc>
              <a:spcBef>
                <a:spcPts val="0"/>
              </a:spcBef>
              <a:spcAft>
                <a:spcPts val="0"/>
              </a:spcAft>
              <a:buClr>
                <a:schemeClr val="dk2"/>
              </a:buClr>
              <a:buSzPts val="1600"/>
              <a:buNone/>
              <a:defRPr sz="1600">
                <a:solidFill>
                  <a:schemeClr val="dk2"/>
                </a:solidFill>
              </a:defRPr>
            </a:lvl9pPr>
          </a:lstStyle>
          <a:p>
            <a:endParaRPr/>
          </a:p>
        </p:txBody>
      </p:sp>
      <p:sp>
        <p:nvSpPr>
          <p:cNvPr id="126" name="Google Shape;126;p59"/>
          <p:cNvSpPr txBox="1">
            <a:spLocks noGrp="1"/>
          </p:cNvSpPr>
          <p:nvPr>
            <p:ph type="subTitle" idx="5"/>
          </p:nvPr>
        </p:nvSpPr>
        <p:spPr>
          <a:xfrm>
            <a:off x="5880250" y="3371050"/>
            <a:ext cx="2113500" cy="644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200"/>
              <a:buNone/>
              <a:defRPr sz="12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a:endParaRPr/>
          </a:p>
        </p:txBody>
      </p:sp>
      <p:sp>
        <p:nvSpPr>
          <p:cNvPr id="127" name="Google Shape;127;p59"/>
          <p:cNvSpPr txBox="1">
            <a:spLocks noGrp="1"/>
          </p:cNvSpPr>
          <p:nvPr>
            <p:ph type="title" idx="6"/>
          </p:nvPr>
        </p:nvSpPr>
        <p:spPr>
          <a:xfrm>
            <a:off x="773850" y="638075"/>
            <a:ext cx="7672500" cy="4824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2200"/>
              <a:buNone/>
              <a:defRPr sz="2200" b="1"/>
            </a:lvl1pPr>
            <a:lvl2pPr lvl="1" algn="l">
              <a:lnSpc>
                <a:spcPct val="100000"/>
              </a:lnSpc>
              <a:spcBef>
                <a:spcPts val="0"/>
              </a:spcBef>
              <a:spcAft>
                <a:spcPts val="0"/>
              </a:spcAft>
              <a:buSzPts val="2400"/>
              <a:buNone/>
              <a:defRPr/>
            </a:lvl2pPr>
            <a:lvl3pPr lvl="2" algn="l">
              <a:lnSpc>
                <a:spcPct val="100000"/>
              </a:lnSpc>
              <a:spcBef>
                <a:spcPts val="0"/>
              </a:spcBef>
              <a:spcAft>
                <a:spcPts val="0"/>
              </a:spcAft>
              <a:buSzPts val="2400"/>
              <a:buNone/>
              <a:defRPr/>
            </a:lvl3pPr>
            <a:lvl4pPr lvl="3" algn="l">
              <a:lnSpc>
                <a:spcPct val="100000"/>
              </a:lnSpc>
              <a:spcBef>
                <a:spcPts val="0"/>
              </a:spcBef>
              <a:spcAft>
                <a:spcPts val="0"/>
              </a:spcAft>
              <a:buSzPts val="2400"/>
              <a:buNone/>
              <a:defRPr/>
            </a:lvl4pPr>
            <a:lvl5pPr lvl="4" algn="l">
              <a:lnSpc>
                <a:spcPct val="100000"/>
              </a:lnSpc>
              <a:spcBef>
                <a:spcPts val="0"/>
              </a:spcBef>
              <a:spcAft>
                <a:spcPts val="0"/>
              </a:spcAft>
              <a:buSzPts val="2400"/>
              <a:buNone/>
              <a:defRPr/>
            </a:lvl5pPr>
            <a:lvl6pPr lvl="5" algn="l">
              <a:lnSpc>
                <a:spcPct val="100000"/>
              </a:lnSpc>
              <a:spcBef>
                <a:spcPts val="0"/>
              </a:spcBef>
              <a:spcAft>
                <a:spcPts val="0"/>
              </a:spcAft>
              <a:buSzPts val="2400"/>
              <a:buNone/>
              <a:defRPr/>
            </a:lvl6pPr>
            <a:lvl7pPr lvl="6" algn="l">
              <a:lnSpc>
                <a:spcPct val="100000"/>
              </a:lnSpc>
              <a:spcBef>
                <a:spcPts val="0"/>
              </a:spcBef>
              <a:spcAft>
                <a:spcPts val="0"/>
              </a:spcAft>
              <a:buSzPts val="2400"/>
              <a:buNone/>
              <a:defRPr/>
            </a:lvl7pPr>
            <a:lvl8pPr lvl="7" algn="l">
              <a:lnSpc>
                <a:spcPct val="100000"/>
              </a:lnSpc>
              <a:spcBef>
                <a:spcPts val="0"/>
              </a:spcBef>
              <a:spcAft>
                <a:spcPts val="0"/>
              </a:spcAft>
              <a:buSzPts val="2400"/>
              <a:buNone/>
              <a:defRPr/>
            </a:lvl8pPr>
            <a:lvl9pPr lvl="8" algn="l">
              <a:lnSpc>
                <a:spcPct val="100000"/>
              </a:lnSpc>
              <a:spcBef>
                <a:spcPts val="0"/>
              </a:spcBef>
              <a:spcAft>
                <a:spcPts val="0"/>
              </a:spcAft>
              <a:buSzPts val="2400"/>
              <a:buNone/>
              <a:defRPr/>
            </a:lvl9pPr>
          </a:lstStyle>
          <a:p>
            <a:endParaRPr/>
          </a:p>
        </p:txBody>
      </p:sp>
      <p:sp>
        <p:nvSpPr>
          <p:cNvPr id="128" name="Google Shape;128;p59"/>
          <p:cNvSpPr txBox="1">
            <a:spLocks noGrp="1"/>
          </p:cNvSpPr>
          <p:nvPr>
            <p:ph type="sldNum" idx="12"/>
          </p:nvPr>
        </p:nvSpPr>
        <p:spPr>
          <a:xfrm>
            <a:off x="85486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l">
              <a:lnSpc>
                <a:spcPct val="100000"/>
              </a:lnSpc>
              <a:spcBef>
                <a:spcPts val="0"/>
              </a:spcBef>
              <a:spcAft>
                <a:spcPts val="0"/>
              </a:spcAft>
              <a:buClr>
                <a:srgbClr val="000000"/>
              </a:buClr>
              <a:buSzPts val="1200"/>
              <a:buFont typeface="Arial"/>
              <a:buNone/>
              <a:defRPr sz="1200" b="0" i="0" u="none" strike="noStrike" cap="none">
                <a:solidFill>
                  <a:srgbClr val="CCCCCC"/>
                </a:solidFill>
                <a:latin typeface="Arvo"/>
                <a:ea typeface="Arvo"/>
                <a:cs typeface="Arvo"/>
                <a:sym typeface="Arvo"/>
              </a:defRPr>
            </a:lvl1pPr>
            <a:lvl2pPr marL="0" marR="0" lvl="1" indent="0" algn="l">
              <a:lnSpc>
                <a:spcPct val="100000"/>
              </a:lnSpc>
              <a:spcBef>
                <a:spcPts val="0"/>
              </a:spcBef>
              <a:spcAft>
                <a:spcPts val="0"/>
              </a:spcAft>
              <a:buClr>
                <a:srgbClr val="000000"/>
              </a:buClr>
              <a:buSzPts val="1200"/>
              <a:buFont typeface="Arial"/>
              <a:buNone/>
              <a:defRPr sz="1200" b="0" i="0" u="none" strike="noStrike" cap="none">
                <a:solidFill>
                  <a:srgbClr val="CCCCCC"/>
                </a:solidFill>
                <a:latin typeface="Arvo"/>
                <a:ea typeface="Arvo"/>
                <a:cs typeface="Arvo"/>
                <a:sym typeface="Arvo"/>
              </a:defRPr>
            </a:lvl2pPr>
            <a:lvl3pPr marL="0" marR="0" lvl="2" indent="0" algn="l">
              <a:lnSpc>
                <a:spcPct val="100000"/>
              </a:lnSpc>
              <a:spcBef>
                <a:spcPts val="0"/>
              </a:spcBef>
              <a:spcAft>
                <a:spcPts val="0"/>
              </a:spcAft>
              <a:buClr>
                <a:srgbClr val="000000"/>
              </a:buClr>
              <a:buSzPts val="1200"/>
              <a:buFont typeface="Arial"/>
              <a:buNone/>
              <a:defRPr sz="1200" b="0" i="0" u="none" strike="noStrike" cap="none">
                <a:solidFill>
                  <a:srgbClr val="CCCCCC"/>
                </a:solidFill>
                <a:latin typeface="Arvo"/>
                <a:ea typeface="Arvo"/>
                <a:cs typeface="Arvo"/>
                <a:sym typeface="Arvo"/>
              </a:defRPr>
            </a:lvl3pPr>
            <a:lvl4pPr marL="0" marR="0" lvl="3" indent="0" algn="l">
              <a:lnSpc>
                <a:spcPct val="100000"/>
              </a:lnSpc>
              <a:spcBef>
                <a:spcPts val="0"/>
              </a:spcBef>
              <a:spcAft>
                <a:spcPts val="0"/>
              </a:spcAft>
              <a:buClr>
                <a:srgbClr val="000000"/>
              </a:buClr>
              <a:buSzPts val="1200"/>
              <a:buFont typeface="Arial"/>
              <a:buNone/>
              <a:defRPr sz="1200" b="0" i="0" u="none" strike="noStrike" cap="none">
                <a:solidFill>
                  <a:srgbClr val="CCCCCC"/>
                </a:solidFill>
                <a:latin typeface="Arvo"/>
                <a:ea typeface="Arvo"/>
                <a:cs typeface="Arvo"/>
                <a:sym typeface="Arvo"/>
              </a:defRPr>
            </a:lvl4pPr>
            <a:lvl5pPr marL="0" marR="0" lvl="4" indent="0" algn="l">
              <a:lnSpc>
                <a:spcPct val="100000"/>
              </a:lnSpc>
              <a:spcBef>
                <a:spcPts val="0"/>
              </a:spcBef>
              <a:spcAft>
                <a:spcPts val="0"/>
              </a:spcAft>
              <a:buClr>
                <a:srgbClr val="000000"/>
              </a:buClr>
              <a:buSzPts val="1200"/>
              <a:buFont typeface="Arial"/>
              <a:buNone/>
              <a:defRPr sz="1200" b="0" i="0" u="none" strike="noStrike" cap="none">
                <a:solidFill>
                  <a:srgbClr val="CCCCCC"/>
                </a:solidFill>
                <a:latin typeface="Arvo"/>
                <a:ea typeface="Arvo"/>
                <a:cs typeface="Arvo"/>
                <a:sym typeface="Arvo"/>
              </a:defRPr>
            </a:lvl5pPr>
            <a:lvl6pPr marL="0" marR="0" lvl="5" indent="0" algn="l">
              <a:lnSpc>
                <a:spcPct val="100000"/>
              </a:lnSpc>
              <a:spcBef>
                <a:spcPts val="0"/>
              </a:spcBef>
              <a:spcAft>
                <a:spcPts val="0"/>
              </a:spcAft>
              <a:buClr>
                <a:srgbClr val="000000"/>
              </a:buClr>
              <a:buSzPts val="1200"/>
              <a:buFont typeface="Arial"/>
              <a:buNone/>
              <a:defRPr sz="1200" b="0" i="0" u="none" strike="noStrike" cap="none">
                <a:solidFill>
                  <a:srgbClr val="CCCCCC"/>
                </a:solidFill>
                <a:latin typeface="Arvo"/>
                <a:ea typeface="Arvo"/>
                <a:cs typeface="Arvo"/>
                <a:sym typeface="Arvo"/>
              </a:defRPr>
            </a:lvl6pPr>
            <a:lvl7pPr marL="0" marR="0" lvl="6" indent="0" algn="l">
              <a:lnSpc>
                <a:spcPct val="100000"/>
              </a:lnSpc>
              <a:spcBef>
                <a:spcPts val="0"/>
              </a:spcBef>
              <a:spcAft>
                <a:spcPts val="0"/>
              </a:spcAft>
              <a:buClr>
                <a:srgbClr val="000000"/>
              </a:buClr>
              <a:buSzPts val="1200"/>
              <a:buFont typeface="Arial"/>
              <a:buNone/>
              <a:defRPr sz="1200" b="0" i="0" u="none" strike="noStrike" cap="none">
                <a:solidFill>
                  <a:srgbClr val="CCCCCC"/>
                </a:solidFill>
                <a:latin typeface="Arvo"/>
                <a:ea typeface="Arvo"/>
                <a:cs typeface="Arvo"/>
                <a:sym typeface="Arvo"/>
              </a:defRPr>
            </a:lvl7pPr>
            <a:lvl8pPr marL="0" marR="0" lvl="7" indent="0" algn="l">
              <a:lnSpc>
                <a:spcPct val="100000"/>
              </a:lnSpc>
              <a:spcBef>
                <a:spcPts val="0"/>
              </a:spcBef>
              <a:spcAft>
                <a:spcPts val="0"/>
              </a:spcAft>
              <a:buClr>
                <a:srgbClr val="000000"/>
              </a:buClr>
              <a:buSzPts val="1200"/>
              <a:buFont typeface="Arial"/>
              <a:buNone/>
              <a:defRPr sz="1200" b="0" i="0" u="none" strike="noStrike" cap="none">
                <a:solidFill>
                  <a:srgbClr val="CCCCCC"/>
                </a:solidFill>
                <a:latin typeface="Arvo"/>
                <a:ea typeface="Arvo"/>
                <a:cs typeface="Arvo"/>
                <a:sym typeface="Arvo"/>
              </a:defRPr>
            </a:lvl8pPr>
            <a:lvl9pPr marL="0" marR="0" lvl="8" indent="0" algn="l">
              <a:lnSpc>
                <a:spcPct val="100000"/>
              </a:lnSpc>
              <a:spcBef>
                <a:spcPts val="0"/>
              </a:spcBef>
              <a:spcAft>
                <a:spcPts val="0"/>
              </a:spcAft>
              <a:buClr>
                <a:srgbClr val="000000"/>
              </a:buClr>
              <a:buSzPts val="1200"/>
              <a:buFont typeface="Arial"/>
              <a:buNone/>
              <a:defRPr sz="1200" b="0" i="0" u="none" strike="noStrike" cap="none">
                <a:solidFill>
                  <a:srgbClr val="CCCCCC"/>
                </a:solidFill>
                <a:latin typeface="Arvo"/>
                <a:ea typeface="Arvo"/>
                <a:cs typeface="Arvo"/>
                <a:sym typeface="Arvo"/>
              </a:defRPr>
            </a:lvl9pPr>
          </a:lstStyle>
          <a:p>
            <a:pPr marL="0" lvl="0" indent="0" algn="l" rtl="0">
              <a:spcBef>
                <a:spcPts val="0"/>
              </a:spcBef>
              <a:spcAft>
                <a:spcPts val="0"/>
              </a:spcAft>
              <a:buNone/>
            </a:pPr>
            <a:fld id="{00000000-1234-1234-1234-123412341234}" type="slidenum">
              <a:rPr lang="es"/>
              <a:t>‹#›</a:t>
            </a:fld>
            <a:endParaRPr/>
          </a:p>
        </p:txBody>
      </p:sp>
      <p:cxnSp>
        <p:nvCxnSpPr>
          <p:cNvPr id="129" name="Google Shape;129;p59"/>
          <p:cNvCxnSpPr/>
          <p:nvPr/>
        </p:nvCxnSpPr>
        <p:spPr>
          <a:xfrm>
            <a:off x="3343596" y="1602675"/>
            <a:ext cx="0" cy="2459700"/>
          </a:xfrm>
          <a:prstGeom prst="straightConnector1">
            <a:avLst/>
          </a:prstGeom>
          <a:noFill/>
          <a:ln w="38100" cap="flat" cmpd="sng">
            <a:solidFill>
              <a:srgbClr val="043170"/>
            </a:solidFill>
            <a:prstDash val="solid"/>
            <a:round/>
            <a:headEnd type="none" w="sm" len="sm"/>
            <a:tailEnd type="none" w="sm" len="sm"/>
          </a:ln>
        </p:spPr>
      </p:cxnSp>
      <p:cxnSp>
        <p:nvCxnSpPr>
          <p:cNvPr id="130" name="Google Shape;130;p59"/>
          <p:cNvCxnSpPr/>
          <p:nvPr/>
        </p:nvCxnSpPr>
        <p:spPr>
          <a:xfrm>
            <a:off x="5739196" y="1602675"/>
            <a:ext cx="0" cy="2459700"/>
          </a:xfrm>
          <a:prstGeom prst="straightConnector1">
            <a:avLst/>
          </a:prstGeom>
          <a:noFill/>
          <a:ln w="38100" cap="flat" cmpd="sng">
            <a:solidFill>
              <a:srgbClr val="043170"/>
            </a:solidFill>
            <a:prstDash val="solid"/>
            <a:round/>
            <a:headEnd type="none" w="sm" len="sm"/>
            <a:tailEnd type="none" w="sm" len="sm"/>
          </a:ln>
        </p:spPr>
      </p:cxnSp>
      <p:cxnSp>
        <p:nvCxnSpPr>
          <p:cNvPr id="131" name="Google Shape;131;p59"/>
          <p:cNvCxnSpPr/>
          <p:nvPr/>
        </p:nvCxnSpPr>
        <p:spPr>
          <a:xfrm>
            <a:off x="4233900" y="1120475"/>
            <a:ext cx="676200" cy="0"/>
          </a:xfrm>
          <a:prstGeom prst="straightConnector1">
            <a:avLst/>
          </a:prstGeom>
          <a:noFill/>
          <a:ln w="76200" cap="flat" cmpd="sng">
            <a:solidFill>
              <a:srgbClr val="043170"/>
            </a:solidFill>
            <a:prstDash val="solid"/>
            <a:round/>
            <a:headEnd type="none" w="sm" len="sm"/>
            <a:tailEnd type="none" w="sm" len="sm"/>
          </a:ln>
        </p:spPr>
      </p:cxnSp>
      <p:cxnSp>
        <p:nvCxnSpPr>
          <p:cNvPr id="132" name="Google Shape;132;p59"/>
          <p:cNvCxnSpPr/>
          <p:nvPr/>
        </p:nvCxnSpPr>
        <p:spPr>
          <a:xfrm>
            <a:off x="1050450" y="2918000"/>
            <a:ext cx="7043100" cy="0"/>
          </a:xfrm>
          <a:prstGeom prst="straightConnector1">
            <a:avLst/>
          </a:prstGeom>
          <a:noFill/>
          <a:ln w="38100" cap="flat" cmpd="sng">
            <a:solidFill>
              <a:srgbClr val="043170"/>
            </a:solidFill>
            <a:prstDash val="solid"/>
            <a:round/>
            <a:headEnd type="none" w="sm" len="sm"/>
            <a:tailEnd type="none" w="sm" len="sm"/>
          </a:ln>
        </p:spPr>
      </p:cxnSp>
      <p:sp>
        <p:nvSpPr>
          <p:cNvPr id="133" name="Google Shape;133;p59"/>
          <p:cNvSpPr txBox="1">
            <a:spLocks noGrp="1"/>
          </p:cNvSpPr>
          <p:nvPr>
            <p:ph type="ctrTitle" idx="7"/>
          </p:nvPr>
        </p:nvSpPr>
        <p:spPr>
          <a:xfrm>
            <a:off x="1105351" y="1436375"/>
            <a:ext cx="2113500" cy="6447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dk2"/>
              </a:buClr>
              <a:buSzPts val="1400"/>
              <a:buNone/>
              <a:defRPr sz="1400">
                <a:solidFill>
                  <a:schemeClr val="dk2"/>
                </a:solidFill>
              </a:defRPr>
            </a:lvl1pPr>
            <a:lvl2pPr lvl="1" algn="ctr">
              <a:lnSpc>
                <a:spcPct val="100000"/>
              </a:lnSpc>
              <a:spcBef>
                <a:spcPts val="0"/>
              </a:spcBef>
              <a:spcAft>
                <a:spcPts val="0"/>
              </a:spcAft>
              <a:buClr>
                <a:schemeClr val="dk2"/>
              </a:buClr>
              <a:buSzPts val="1600"/>
              <a:buNone/>
              <a:defRPr sz="1600">
                <a:solidFill>
                  <a:schemeClr val="dk2"/>
                </a:solidFill>
              </a:defRPr>
            </a:lvl2pPr>
            <a:lvl3pPr lvl="2" algn="ctr">
              <a:lnSpc>
                <a:spcPct val="100000"/>
              </a:lnSpc>
              <a:spcBef>
                <a:spcPts val="0"/>
              </a:spcBef>
              <a:spcAft>
                <a:spcPts val="0"/>
              </a:spcAft>
              <a:buClr>
                <a:schemeClr val="dk2"/>
              </a:buClr>
              <a:buSzPts val="1600"/>
              <a:buNone/>
              <a:defRPr sz="1600">
                <a:solidFill>
                  <a:schemeClr val="dk2"/>
                </a:solidFill>
              </a:defRPr>
            </a:lvl3pPr>
            <a:lvl4pPr lvl="3" algn="ctr">
              <a:lnSpc>
                <a:spcPct val="100000"/>
              </a:lnSpc>
              <a:spcBef>
                <a:spcPts val="0"/>
              </a:spcBef>
              <a:spcAft>
                <a:spcPts val="0"/>
              </a:spcAft>
              <a:buClr>
                <a:schemeClr val="dk2"/>
              </a:buClr>
              <a:buSzPts val="1600"/>
              <a:buNone/>
              <a:defRPr sz="1600">
                <a:solidFill>
                  <a:schemeClr val="dk2"/>
                </a:solidFill>
              </a:defRPr>
            </a:lvl4pPr>
            <a:lvl5pPr lvl="4" algn="ctr">
              <a:lnSpc>
                <a:spcPct val="100000"/>
              </a:lnSpc>
              <a:spcBef>
                <a:spcPts val="0"/>
              </a:spcBef>
              <a:spcAft>
                <a:spcPts val="0"/>
              </a:spcAft>
              <a:buClr>
                <a:schemeClr val="dk2"/>
              </a:buClr>
              <a:buSzPts val="1600"/>
              <a:buNone/>
              <a:defRPr sz="1600">
                <a:solidFill>
                  <a:schemeClr val="dk2"/>
                </a:solidFill>
              </a:defRPr>
            </a:lvl5pPr>
            <a:lvl6pPr lvl="5" algn="ctr">
              <a:lnSpc>
                <a:spcPct val="100000"/>
              </a:lnSpc>
              <a:spcBef>
                <a:spcPts val="0"/>
              </a:spcBef>
              <a:spcAft>
                <a:spcPts val="0"/>
              </a:spcAft>
              <a:buClr>
                <a:schemeClr val="dk2"/>
              </a:buClr>
              <a:buSzPts val="1600"/>
              <a:buNone/>
              <a:defRPr sz="1600">
                <a:solidFill>
                  <a:schemeClr val="dk2"/>
                </a:solidFill>
              </a:defRPr>
            </a:lvl6pPr>
            <a:lvl7pPr lvl="6" algn="ctr">
              <a:lnSpc>
                <a:spcPct val="100000"/>
              </a:lnSpc>
              <a:spcBef>
                <a:spcPts val="0"/>
              </a:spcBef>
              <a:spcAft>
                <a:spcPts val="0"/>
              </a:spcAft>
              <a:buClr>
                <a:schemeClr val="dk2"/>
              </a:buClr>
              <a:buSzPts val="1600"/>
              <a:buNone/>
              <a:defRPr sz="1600">
                <a:solidFill>
                  <a:schemeClr val="dk2"/>
                </a:solidFill>
              </a:defRPr>
            </a:lvl7pPr>
            <a:lvl8pPr lvl="7" algn="ctr">
              <a:lnSpc>
                <a:spcPct val="100000"/>
              </a:lnSpc>
              <a:spcBef>
                <a:spcPts val="0"/>
              </a:spcBef>
              <a:spcAft>
                <a:spcPts val="0"/>
              </a:spcAft>
              <a:buClr>
                <a:schemeClr val="dk2"/>
              </a:buClr>
              <a:buSzPts val="1600"/>
              <a:buNone/>
              <a:defRPr sz="1600">
                <a:solidFill>
                  <a:schemeClr val="dk2"/>
                </a:solidFill>
              </a:defRPr>
            </a:lvl8pPr>
            <a:lvl9pPr lvl="8" algn="ctr">
              <a:lnSpc>
                <a:spcPct val="100000"/>
              </a:lnSpc>
              <a:spcBef>
                <a:spcPts val="0"/>
              </a:spcBef>
              <a:spcAft>
                <a:spcPts val="0"/>
              </a:spcAft>
              <a:buClr>
                <a:schemeClr val="dk2"/>
              </a:buClr>
              <a:buSzPts val="1600"/>
              <a:buNone/>
              <a:defRPr sz="1600">
                <a:solidFill>
                  <a:schemeClr val="dk2"/>
                </a:solidFill>
              </a:defRPr>
            </a:lvl9pPr>
          </a:lstStyle>
          <a:p>
            <a:endParaRPr/>
          </a:p>
        </p:txBody>
      </p:sp>
      <p:sp>
        <p:nvSpPr>
          <p:cNvPr id="134" name="Google Shape;134;p59"/>
          <p:cNvSpPr txBox="1">
            <a:spLocks noGrp="1"/>
          </p:cNvSpPr>
          <p:nvPr>
            <p:ph type="subTitle" idx="8"/>
          </p:nvPr>
        </p:nvSpPr>
        <p:spPr>
          <a:xfrm>
            <a:off x="1073150" y="2041825"/>
            <a:ext cx="2178000" cy="644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200"/>
              <a:buNone/>
              <a:defRPr sz="12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a:endParaRPr/>
          </a:p>
        </p:txBody>
      </p:sp>
      <p:sp>
        <p:nvSpPr>
          <p:cNvPr id="135" name="Google Shape;135;p59"/>
          <p:cNvSpPr txBox="1">
            <a:spLocks noGrp="1"/>
          </p:cNvSpPr>
          <p:nvPr>
            <p:ph type="ctrTitle" idx="9"/>
          </p:nvPr>
        </p:nvSpPr>
        <p:spPr>
          <a:xfrm>
            <a:off x="3484651" y="1436375"/>
            <a:ext cx="2113500" cy="6447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dk2"/>
              </a:buClr>
              <a:buSzPts val="1400"/>
              <a:buNone/>
              <a:defRPr sz="1400">
                <a:solidFill>
                  <a:schemeClr val="dk2"/>
                </a:solidFill>
              </a:defRPr>
            </a:lvl1pPr>
            <a:lvl2pPr lvl="1" algn="ctr">
              <a:lnSpc>
                <a:spcPct val="100000"/>
              </a:lnSpc>
              <a:spcBef>
                <a:spcPts val="0"/>
              </a:spcBef>
              <a:spcAft>
                <a:spcPts val="0"/>
              </a:spcAft>
              <a:buClr>
                <a:schemeClr val="dk2"/>
              </a:buClr>
              <a:buSzPts val="1600"/>
              <a:buNone/>
              <a:defRPr sz="1600">
                <a:solidFill>
                  <a:schemeClr val="dk2"/>
                </a:solidFill>
              </a:defRPr>
            </a:lvl2pPr>
            <a:lvl3pPr lvl="2" algn="ctr">
              <a:lnSpc>
                <a:spcPct val="100000"/>
              </a:lnSpc>
              <a:spcBef>
                <a:spcPts val="0"/>
              </a:spcBef>
              <a:spcAft>
                <a:spcPts val="0"/>
              </a:spcAft>
              <a:buClr>
                <a:schemeClr val="dk2"/>
              </a:buClr>
              <a:buSzPts val="1600"/>
              <a:buNone/>
              <a:defRPr sz="1600">
                <a:solidFill>
                  <a:schemeClr val="dk2"/>
                </a:solidFill>
              </a:defRPr>
            </a:lvl3pPr>
            <a:lvl4pPr lvl="3" algn="ctr">
              <a:lnSpc>
                <a:spcPct val="100000"/>
              </a:lnSpc>
              <a:spcBef>
                <a:spcPts val="0"/>
              </a:spcBef>
              <a:spcAft>
                <a:spcPts val="0"/>
              </a:spcAft>
              <a:buClr>
                <a:schemeClr val="dk2"/>
              </a:buClr>
              <a:buSzPts val="1600"/>
              <a:buNone/>
              <a:defRPr sz="1600">
                <a:solidFill>
                  <a:schemeClr val="dk2"/>
                </a:solidFill>
              </a:defRPr>
            </a:lvl4pPr>
            <a:lvl5pPr lvl="4" algn="ctr">
              <a:lnSpc>
                <a:spcPct val="100000"/>
              </a:lnSpc>
              <a:spcBef>
                <a:spcPts val="0"/>
              </a:spcBef>
              <a:spcAft>
                <a:spcPts val="0"/>
              </a:spcAft>
              <a:buClr>
                <a:schemeClr val="dk2"/>
              </a:buClr>
              <a:buSzPts val="1600"/>
              <a:buNone/>
              <a:defRPr sz="1600">
                <a:solidFill>
                  <a:schemeClr val="dk2"/>
                </a:solidFill>
              </a:defRPr>
            </a:lvl5pPr>
            <a:lvl6pPr lvl="5" algn="ctr">
              <a:lnSpc>
                <a:spcPct val="100000"/>
              </a:lnSpc>
              <a:spcBef>
                <a:spcPts val="0"/>
              </a:spcBef>
              <a:spcAft>
                <a:spcPts val="0"/>
              </a:spcAft>
              <a:buClr>
                <a:schemeClr val="dk2"/>
              </a:buClr>
              <a:buSzPts val="1600"/>
              <a:buNone/>
              <a:defRPr sz="1600">
                <a:solidFill>
                  <a:schemeClr val="dk2"/>
                </a:solidFill>
              </a:defRPr>
            </a:lvl6pPr>
            <a:lvl7pPr lvl="6" algn="ctr">
              <a:lnSpc>
                <a:spcPct val="100000"/>
              </a:lnSpc>
              <a:spcBef>
                <a:spcPts val="0"/>
              </a:spcBef>
              <a:spcAft>
                <a:spcPts val="0"/>
              </a:spcAft>
              <a:buClr>
                <a:schemeClr val="dk2"/>
              </a:buClr>
              <a:buSzPts val="1600"/>
              <a:buNone/>
              <a:defRPr sz="1600">
                <a:solidFill>
                  <a:schemeClr val="dk2"/>
                </a:solidFill>
              </a:defRPr>
            </a:lvl7pPr>
            <a:lvl8pPr lvl="7" algn="ctr">
              <a:lnSpc>
                <a:spcPct val="100000"/>
              </a:lnSpc>
              <a:spcBef>
                <a:spcPts val="0"/>
              </a:spcBef>
              <a:spcAft>
                <a:spcPts val="0"/>
              </a:spcAft>
              <a:buClr>
                <a:schemeClr val="dk2"/>
              </a:buClr>
              <a:buSzPts val="1600"/>
              <a:buNone/>
              <a:defRPr sz="1600">
                <a:solidFill>
                  <a:schemeClr val="dk2"/>
                </a:solidFill>
              </a:defRPr>
            </a:lvl8pPr>
            <a:lvl9pPr lvl="8" algn="ctr">
              <a:lnSpc>
                <a:spcPct val="100000"/>
              </a:lnSpc>
              <a:spcBef>
                <a:spcPts val="0"/>
              </a:spcBef>
              <a:spcAft>
                <a:spcPts val="0"/>
              </a:spcAft>
              <a:buClr>
                <a:schemeClr val="dk2"/>
              </a:buClr>
              <a:buSzPts val="1600"/>
              <a:buNone/>
              <a:defRPr sz="1600">
                <a:solidFill>
                  <a:schemeClr val="dk2"/>
                </a:solidFill>
              </a:defRPr>
            </a:lvl9pPr>
          </a:lstStyle>
          <a:p>
            <a:endParaRPr/>
          </a:p>
        </p:txBody>
      </p:sp>
      <p:sp>
        <p:nvSpPr>
          <p:cNvPr id="136" name="Google Shape;136;p59"/>
          <p:cNvSpPr txBox="1">
            <a:spLocks noGrp="1"/>
          </p:cNvSpPr>
          <p:nvPr>
            <p:ph type="subTitle" idx="13"/>
          </p:nvPr>
        </p:nvSpPr>
        <p:spPr>
          <a:xfrm>
            <a:off x="3452400" y="2041825"/>
            <a:ext cx="2178000" cy="644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200"/>
              <a:buNone/>
              <a:defRPr sz="12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a:endParaRPr/>
          </a:p>
        </p:txBody>
      </p:sp>
      <p:sp>
        <p:nvSpPr>
          <p:cNvPr id="137" name="Google Shape;137;p59"/>
          <p:cNvSpPr txBox="1">
            <a:spLocks noGrp="1"/>
          </p:cNvSpPr>
          <p:nvPr>
            <p:ph type="ctrTitle" idx="14"/>
          </p:nvPr>
        </p:nvSpPr>
        <p:spPr>
          <a:xfrm>
            <a:off x="5880251" y="1436375"/>
            <a:ext cx="2113500" cy="6447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dk2"/>
              </a:buClr>
              <a:buSzPts val="1400"/>
              <a:buNone/>
              <a:defRPr sz="1400">
                <a:solidFill>
                  <a:schemeClr val="dk2"/>
                </a:solidFill>
              </a:defRPr>
            </a:lvl1pPr>
            <a:lvl2pPr lvl="1" algn="ctr">
              <a:lnSpc>
                <a:spcPct val="100000"/>
              </a:lnSpc>
              <a:spcBef>
                <a:spcPts val="0"/>
              </a:spcBef>
              <a:spcAft>
                <a:spcPts val="0"/>
              </a:spcAft>
              <a:buClr>
                <a:schemeClr val="dk2"/>
              </a:buClr>
              <a:buSzPts val="1600"/>
              <a:buNone/>
              <a:defRPr sz="1600">
                <a:solidFill>
                  <a:schemeClr val="dk2"/>
                </a:solidFill>
              </a:defRPr>
            </a:lvl2pPr>
            <a:lvl3pPr lvl="2" algn="ctr">
              <a:lnSpc>
                <a:spcPct val="100000"/>
              </a:lnSpc>
              <a:spcBef>
                <a:spcPts val="0"/>
              </a:spcBef>
              <a:spcAft>
                <a:spcPts val="0"/>
              </a:spcAft>
              <a:buClr>
                <a:schemeClr val="dk2"/>
              </a:buClr>
              <a:buSzPts val="1600"/>
              <a:buNone/>
              <a:defRPr sz="1600">
                <a:solidFill>
                  <a:schemeClr val="dk2"/>
                </a:solidFill>
              </a:defRPr>
            </a:lvl3pPr>
            <a:lvl4pPr lvl="3" algn="ctr">
              <a:lnSpc>
                <a:spcPct val="100000"/>
              </a:lnSpc>
              <a:spcBef>
                <a:spcPts val="0"/>
              </a:spcBef>
              <a:spcAft>
                <a:spcPts val="0"/>
              </a:spcAft>
              <a:buClr>
                <a:schemeClr val="dk2"/>
              </a:buClr>
              <a:buSzPts val="1600"/>
              <a:buNone/>
              <a:defRPr sz="1600">
                <a:solidFill>
                  <a:schemeClr val="dk2"/>
                </a:solidFill>
              </a:defRPr>
            </a:lvl4pPr>
            <a:lvl5pPr lvl="4" algn="ctr">
              <a:lnSpc>
                <a:spcPct val="100000"/>
              </a:lnSpc>
              <a:spcBef>
                <a:spcPts val="0"/>
              </a:spcBef>
              <a:spcAft>
                <a:spcPts val="0"/>
              </a:spcAft>
              <a:buClr>
                <a:schemeClr val="dk2"/>
              </a:buClr>
              <a:buSzPts val="1600"/>
              <a:buNone/>
              <a:defRPr sz="1600">
                <a:solidFill>
                  <a:schemeClr val="dk2"/>
                </a:solidFill>
              </a:defRPr>
            </a:lvl5pPr>
            <a:lvl6pPr lvl="5" algn="ctr">
              <a:lnSpc>
                <a:spcPct val="100000"/>
              </a:lnSpc>
              <a:spcBef>
                <a:spcPts val="0"/>
              </a:spcBef>
              <a:spcAft>
                <a:spcPts val="0"/>
              </a:spcAft>
              <a:buClr>
                <a:schemeClr val="dk2"/>
              </a:buClr>
              <a:buSzPts val="1600"/>
              <a:buNone/>
              <a:defRPr sz="1600">
                <a:solidFill>
                  <a:schemeClr val="dk2"/>
                </a:solidFill>
              </a:defRPr>
            </a:lvl6pPr>
            <a:lvl7pPr lvl="6" algn="ctr">
              <a:lnSpc>
                <a:spcPct val="100000"/>
              </a:lnSpc>
              <a:spcBef>
                <a:spcPts val="0"/>
              </a:spcBef>
              <a:spcAft>
                <a:spcPts val="0"/>
              </a:spcAft>
              <a:buClr>
                <a:schemeClr val="dk2"/>
              </a:buClr>
              <a:buSzPts val="1600"/>
              <a:buNone/>
              <a:defRPr sz="1600">
                <a:solidFill>
                  <a:schemeClr val="dk2"/>
                </a:solidFill>
              </a:defRPr>
            </a:lvl7pPr>
            <a:lvl8pPr lvl="7" algn="ctr">
              <a:lnSpc>
                <a:spcPct val="100000"/>
              </a:lnSpc>
              <a:spcBef>
                <a:spcPts val="0"/>
              </a:spcBef>
              <a:spcAft>
                <a:spcPts val="0"/>
              </a:spcAft>
              <a:buClr>
                <a:schemeClr val="dk2"/>
              </a:buClr>
              <a:buSzPts val="1600"/>
              <a:buNone/>
              <a:defRPr sz="1600">
                <a:solidFill>
                  <a:schemeClr val="dk2"/>
                </a:solidFill>
              </a:defRPr>
            </a:lvl8pPr>
            <a:lvl9pPr lvl="8" algn="ctr">
              <a:lnSpc>
                <a:spcPct val="100000"/>
              </a:lnSpc>
              <a:spcBef>
                <a:spcPts val="0"/>
              </a:spcBef>
              <a:spcAft>
                <a:spcPts val="0"/>
              </a:spcAft>
              <a:buClr>
                <a:schemeClr val="dk2"/>
              </a:buClr>
              <a:buSzPts val="1600"/>
              <a:buNone/>
              <a:defRPr sz="1600">
                <a:solidFill>
                  <a:schemeClr val="dk2"/>
                </a:solidFill>
              </a:defRPr>
            </a:lvl9pPr>
          </a:lstStyle>
          <a:p>
            <a:endParaRPr/>
          </a:p>
        </p:txBody>
      </p:sp>
      <p:sp>
        <p:nvSpPr>
          <p:cNvPr id="138" name="Google Shape;138;p59"/>
          <p:cNvSpPr txBox="1">
            <a:spLocks noGrp="1"/>
          </p:cNvSpPr>
          <p:nvPr>
            <p:ph type="subTitle" idx="15"/>
          </p:nvPr>
        </p:nvSpPr>
        <p:spPr>
          <a:xfrm>
            <a:off x="5831650" y="2041825"/>
            <a:ext cx="2210700" cy="644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200"/>
              <a:buNone/>
              <a:defRPr sz="12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IG number &amp; some text slide 2">
  <p:cSld name="BIG_NUMBER_2">
    <p:bg>
      <p:bgPr>
        <a:solidFill>
          <a:schemeClr val="lt1"/>
        </a:solidFill>
        <a:effectLst/>
      </p:bgPr>
    </p:bg>
    <p:spTree>
      <p:nvGrpSpPr>
        <p:cNvPr id="1" name="Shape 139"/>
        <p:cNvGrpSpPr/>
        <p:nvPr/>
      </p:nvGrpSpPr>
      <p:grpSpPr>
        <a:xfrm>
          <a:off x="0" y="0"/>
          <a:ext cx="0" cy="0"/>
          <a:chOff x="0" y="0"/>
          <a:chExt cx="0" cy="0"/>
        </a:xfrm>
      </p:grpSpPr>
      <p:sp>
        <p:nvSpPr>
          <p:cNvPr id="140" name="Google Shape;140;p60"/>
          <p:cNvSpPr/>
          <p:nvPr/>
        </p:nvSpPr>
        <p:spPr>
          <a:xfrm>
            <a:off x="406950" y="352200"/>
            <a:ext cx="8330100" cy="4311000"/>
          </a:xfrm>
          <a:prstGeom prst="rect">
            <a:avLst/>
          </a:prstGeom>
          <a:solidFill>
            <a:srgbClr val="04317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 name="Google Shape;141;p60"/>
          <p:cNvSpPr txBox="1">
            <a:spLocks noGrp="1"/>
          </p:cNvSpPr>
          <p:nvPr>
            <p:ph type="title"/>
          </p:nvPr>
        </p:nvSpPr>
        <p:spPr>
          <a:xfrm>
            <a:off x="742950" y="1238100"/>
            <a:ext cx="7729500" cy="19635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lt1"/>
              </a:buClr>
              <a:buSzPts val="12000"/>
              <a:buNone/>
              <a:defRPr sz="12000" b="1">
                <a:solidFill>
                  <a:schemeClr val="lt1"/>
                </a:solidFill>
              </a:defRPr>
            </a:lvl1pPr>
            <a:lvl2pPr lvl="1" algn="ctr">
              <a:lnSpc>
                <a:spcPct val="100000"/>
              </a:lnSpc>
              <a:spcBef>
                <a:spcPts val="0"/>
              </a:spcBef>
              <a:spcAft>
                <a:spcPts val="0"/>
              </a:spcAft>
              <a:buClr>
                <a:schemeClr val="lt1"/>
              </a:buClr>
              <a:buSzPts val="12000"/>
              <a:buNone/>
              <a:defRPr sz="12000">
                <a:solidFill>
                  <a:schemeClr val="lt1"/>
                </a:solidFill>
              </a:defRPr>
            </a:lvl2pPr>
            <a:lvl3pPr lvl="2" algn="ctr">
              <a:lnSpc>
                <a:spcPct val="100000"/>
              </a:lnSpc>
              <a:spcBef>
                <a:spcPts val="0"/>
              </a:spcBef>
              <a:spcAft>
                <a:spcPts val="0"/>
              </a:spcAft>
              <a:buClr>
                <a:schemeClr val="lt1"/>
              </a:buClr>
              <a:buSzPts val="12000"/>
              <a:buNone/>
              <a:defRPr sz="12000">
                <a:solidFill>
                  <a:schemeClr val="lt1"/>
                </a:solidFill>
              </a:defRPr>
            </a:lvl3pPr>
            <a:lvl4pPr lvl="3" algn="ctr">
              <a:lnSpc>
                <a:spcPct val="100000"/>
              </a:lnSpc>
              <a:spcBef>
                <a:spcPts val="0"/>
              </a:spcBef>
              <a:spcAft>
                <a:spcPts val="0"/>
              </a:spcAft>
              <a:buClr>
                <a:schemeClr val="lt1"/>
              </a:buClr>
              <a:buSzPts val="12000"/>
              <a:buNone/>
              <a:defRPr sz="12000">
                <a:solidFill>
                  <a:schemeClr val="lt1"/>
                </a:solidFill>
              </a:defRPr>
            </a:lvl4pPr>
            <a:lvl5pPr lvl="4" algn="ctr">
              <a:lnSpc>
                <a:spcPct val="100000"/>
              </a:lnSpc>
              <a:spcBef>
                <a:spcPts val="0"/>
              </a:spcBef>
              <a:spcAft>
                <a:spcPts val="0"/>
              </a:spcAft>
              <a:buClr>
                <a:schemeClr val="lt1"/>
              </a:buClr>
              <a:buSzPts val="12000"/>
              <a:buNone/>
              <a:defRPr sz="12000">
                <a:solidFill>
                  <a:schemeClr val="lt1"/>
                </a:solidFill>
              </a:defRPr>
            </a:lvl5pPr>
            <a:lvl6pPr lvl="5" algn="ctr">
              <a:lnSpc>
                <a:spcPct val="100000"/>
              </a:lnSpc>
              <a:spcBef>
                <a:spcPts val="0"/>
              </a:spcBef>
              <a:spcAft>
                <a:spcPts val="0"/>
              </a:spcAft>
              <a:buClr>
                <a:schemeClr val="lt1"/>
              </a:buClr>
              <a:buSzPts val="12000"/>
              <a:buNone/>
              <a:defRPr sz="12000">
                <a:solidFill>
                  <a:schemeClr val="lt1"/>
                </a:solidFill>
              </a:defRPr>
            </a:lvl6pPr>
            <a:lvl7pPr lvl="6" algn="ctr">
              <a:lnSpc>
                <a:spcPct val="100000"/>
              </a:lnSpc>
              <a:spcBef>
                <a:spcPts val="0"/>
              </a:spcBef>
              <a:spcAft>
                <a:spcPts val="0"/>
              </a:spcAft>
              <a:buClr>
                <a:schemeClr val="lt1"/>
              </a:buClr>
              <a:buSzPts val="12000"/>
              <a:buNone/>
              <a:defRPr sz="12000">
                <a:solidFill>
                  <a:schemeClr val="lt1"/>
                </a:solidFill>
              </a:defRPr>
            </a:lvl7pPr>
            <a:lvl8pPr lvl="7" algn="ctr">
              <a:lnSpc>
                <a:spcPct val="100000"/>
              </a:lnSpc>
              <a:spcBef>
                <a:spcPts val="0"/>
              </a:spcBef>
              <a:spcAft>
                <a:spcPts val="0"/>
              </a:spcAft>
              <a:buClr>
                <a:schemeClr val="lt1"/>
              </a:buClr>
              <a:buSzPts val="12000"/>
              <a:buNone/>
              <a:defRPr sz="12000">
                <a:solidFill>
                  <a:schemeClr val="lt1"/>
                </a:solidFill>
              </a:defRPr>
            </a:lvl8pPr>
            <a:lvl9pPr lvl="8" algn="ctr">
              <a:lnSpc>
                <a:spcPct val="100000"/>
              </a:lnSpc>
              <a:spcBef>
                <a:spcPts val="0"/>
              </a:spcBef>
              <a:spcAft>
                <a:spcPts val="0"/>
              </a:spcAft>
              <a:buClr>
                <a:schemeClr val="lt1"/>
              </a:buClr>
              <a:buSzPts val="12000"/>
              <a:buNone/>
              <a:defRPr sz="12000">
                <a:solidFill>
                  <a:schemeClr val="lt1"/>
                </a:solidFill>
              </a:defRPr>
            </a:lvl9pPr>
          </a:lstStyle>
          <a:p>
            <a:endParaRPr/>
          </a:p>
        </p:txBody>
      </p:sp>
      <p:sp>
        <p:nvSpPr>
          <p:cNvPr id="142" name="Google Shape;142;p60"/>
          <p:cNvSpPr txBox="1">
            <a:spLocks noGrp="1"/>
          </p:cNvSpPr>
          <p:nvPr>
            <p:ph type="sldNum" idx="12"/>
          </p:nvPr>
        </p:nvSpPr>
        <p:spPr>
          <a:xfrm>
            <a:off x="85486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1pPr>
            <a:lvl2pPr marL="0" marR="0" lvl="1"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2pPr>
            <a:lvl3pPr marL="0" marR="0" lvl="2"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3pPr>
            <a:lvl4pPr marL="0" marR="0" lvl="3"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4pPr>
            <a:lvl5pPr marL="0" marR="0" lvl="4"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5pPr>
            <a:lvl6pPr marL="0" marR="0" lvl="5"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6pPr>
            <a:lvl7pPr marL="0" marR="0" lvl="6"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7pPr>
            <a:lvl8pPr marL="0" marR="0" lvl="7"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8pPr>
            <a:lvl9pPr marL="0" marR="0" lvl="8"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9pPr>
          </a:lstStyle>
          <a:p>
            <a:pPr marL="0" lvl="0" indent="0" algn="l" rtl="0">
              <a:spcBef>
                <a:spcPts val="0"/>
              </a:spcBef>
              <a:spcAft>
                <a:spcPts val="0"/>
              </a:spcAft>
              <a:buNone/>
            </a:pPr>
            <a:fld id="{00000000-1234-1234-1234-123412341234}" type="slidenum">
              <a:rPr lang="es"/>
              <a:t>‹#›</a:t>
            </a:fld>
            <a:endParaRPr/>
          </a:p>
        </p:txBody>
      </p:sp>
      <p:sp>
        <p:nvSpPr>
          <p:cNvPr id="143" name="Google Shape;143;p60"/>
          <p:cNvSpPr txBox="1">
            <a:spLocks noGrp="1"/>
          </p:cNvSpPr>
          <p:nvPr>
            <p:ph type="subTitle" idx="1"/>
          </p:nvPr>
        </p:nvSpPr>
        <p:spPr>
          <a:xfrm>
            <a:off x="2433300" y="3015325"/>
            <a:ext cx="4277400" cy="644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lt1"/>
              </a:buClr>
              <a:buSzPts val="1200"/>
              <a:buNone/>
              <a:defRPr sz="1200">
                <a:solidFill>
                  <a:schemeClr val="lt1"/>
                </a:solidFill>
              </a:defRPr>
            </a:lvl1pPr>
            <a:lvl2pPr lvl="1" algn="ctr">
              <a:lnSpc>
                <a:spcPct val="100000"/>
              </a:lnSpc>
              <a:spcBef>
                <a:spcPts val="0"/>
              </a:spcBef>
              <a:spcAft>
                <a:spcPts val="0"/>
              </a:spcAft>
              <a:buClr>
                <a:schemeClr val="lt1"/>
              </a:buClr>
              <a:buSzPts val="1400"/>
              <a:buNone/>
              <a:defRPr>
                <a:solidFill>
                  <a:schemeClr val="lt1"/>
                </a:solidFill>
              </a:defRPr>
            </a:lvl2pPr>
            <a:lvl3pPr lvl="2" algn="ctr">
              <a:lnSpc>
                <a:spcPct val="100000"/>
              </a:lnSpc>
              <a:spcBef>
                <a:spcPts val="0"/>
              </a:spcBef>
              <a:spcAft>
                <a:spcPts val="0"/>
              </a:spcAft>
              <a:buClr>
                <a:schemeClr val="lt1"/>
              </a:buClr>
              <a:buSzPts val="1400"/>
              <a:buNone/>
              <a:defRPr sz="1400">
                <a:solidFill>
                  <a:schemeClr val="lt1"/>
                </a:solidFill>
              </a:defRPr>
            </a:lvl3pPr>
            <a:lvl4pPr lvl="3" algn="ctr">
              <a:lnSpc>
                <a:spcPct val="100000"/>
              </a:lnSpc>
              <a:spcBef>
                <a:spcPts val="0"/>
              </a:spcBef>
              <a:spcAft>
                <a:spcPts val="0"/>
              </a:spcAft>
              <a:buClr>
                <a:schemeClr val="lt1"/>
              </a:buClr>
              <a:buSzPts val="1400"/>
              <a:buNone/>
              <a:defRPr sz="1400">
                <a:solidFill>
                  <a:schemeClr val="lt1"/>
                </a:solidFill>
              </a:defRPr>
            </a:lvl4pPr>
            <a:lvl5pPr lvl="4" algn="ctr">
              <a:lnSpc>
                <a:spcPct val="100000"/>
              </a:lnSpc>
              <a:spcBef>
                <a:spcPts val="0"/>
              </a:spcBef>
              <a:spcAft>
                <a:spcPts val="0"/>
              </a:spcAft>
              <a:buClr>
                <a:schemeClr val="lt1"/>
              </a:buClr>
              <a:buSzPts val="1400"/>
              <a:buNone/>
              <a:defRPr sz="1400">
                <a:solidFill>
                  <a:schemeClr val="lt1"/>
                </a:solidFill>
              </a:defRPr>
            </a:lvl5pPr>
            <a:lvl6pPr lvl="5" algn="ctr">
              <a:lnSpc>
                <a:spcPct val="100000"/>
              </a:lnSpc>
              <a:spcBef>
                <a:spcPts val="0"/>
              </a:spcBef>
              <a:spcAft>
                <a:spcPts val="0"/>
              </a:spcAft>
              <a:buClr>
                <a:schemeClr val="lt1"/>
              </a:buClr>
              <a:buSzPts val="1400"/>
              <a:buNone/>
              <a:defRPr sz="1400">
                <a:solidFill>
                  <a:schemeClr val="lt1"/>
                </a:solidFill>
              </a:defRPr>
            </a:lvl6pPr>
            <a:lvl7pPr lvl="6" algn="ctr">
              <a:lnSpc>
                <a:spcPct val="100000"/>
              </a:lnSpc>
              <a:spcBef>
                <a:spcPts val="0"/>
              </a:spcBef>
              <a:spcAft>
                <a:spcPts val="0"/>
              </a:spcAft>
              <a:buClr>
                <a:schemeClr val="lt1"/>
              </a:buClr>
              <a:buSzPts val="1400"/>
              <a:buNone/>
              <a:defRPr sz="1400">
                <a:solidFill>
                  <a:schemeClr val="lt1"/>
                </a:solidFill>
              </a:defRPr>
            </a:lvl7pPr>
            <a:lvl8pPr lvl="7" algn="ctr">
              <a:lnSpc>
                <a:spcPct val="100000"/>
              </a:lnSpc>
              <a:spcBef>
                <a:spcPts val="0"/>
              </a:spcBef>
              <a:spcAft>
                <a:spcPts val="0"/>
              </a:spcAft>
              <a:buClr>
                <a:schemeClr val="lt1"/>
              </a:buClr>
              <a:buSzPts val="1400"/>
              <a:buNone/>
              <a:defRPr sz="1400">
                <a:solidFill>
                  <a:schemeClr val="lt1"/>
                </a:solidFill>
              </a:defRPr>
            </a:lvl8pPr>
            <a:lvl9pPr lvl="8" algn="ctr">
              <a:lnSpc>
                <a:spcPct val="100000"/>
              </a:lnSpc>
              <a:spcBef>
                <a:spcPts val="0"/>
              </a:spcBef>
              <a:spcAft>
                <a:spcPts val="0"/>
              </a:spcAft>
              <a:buClr>
                <a:schemeClr val="lt1"/>
              </a:buClr>
              <a:buSzPts val="1400"/>
              <a:buNone/>
              <a:defRPr sz="1400">
                <a:solidFill>
                  <a:schemeClr val="lt1"/>
                </a:solidFil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Numbers &amp; some text slide 1">
  <p:cSld name="BIG_NUMBER_1">
    <p:bg>
      <p:bgPr>
        <a:solidFill>
          <a:schemeClr val="lt1"/>
        </a:solidFill>
        <a:effectLst/>
      </p:bgPr>
    </p:bg>
    <p:spTree>
      <p:nvGrpSpPr>
        <p:cNvPr id="1" name="Shape 144"/>
        <p:cNvGrpSpPr/>
        <p:nvPr/>
      </p:nvGrpSpPr>
      <p:grpSpPr>
        <a:xfrm>
          <a:off x="0" y="0"/>
          <a:ext cx="0" cy="0"/>
          <a:chOff x="0" y="0"/>
          <a:chExt cx="0" cy="0"/>
        </a:xfrm>
      </p:grpSpPr>
      <p:sp>
        <p:nvSpPr>
          <p:cNvPr id="145" name="Google Shape;145;p61"/>
          <p:cNvSpPr/>
          <p:nvPr/>
        </p:nvSpPr>
        <p:spPr>
          <a:xfrm>
            <a:off x="406950" y="352200"/>
            <a:ext cx="8330100" cy="4311000"/>
          </a:xfrm>
          <a:prstGeom prst="rect">
            <a:avLst/>
          </a:prstGeom>
          <a:solidFill>
            <a:srgbClr val="04317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 name="Google Shape;146;p61"/>
          <p:cNvSpPr txBox="1">
            <a:spLocks noGrp="1"/>
          </p:cNvSpPr>
          <p:nvPr>
            <p:ph type="title"/>
          </p:nvPr>
        </p:nvSpPr>
        <p:spPr>
          <a:xfrm>
            <a:off x="742950" y="832600"/>
            <a:ext cx="7729500" cy="8889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lt1"/>
              </a:buClr>
              <a:buSzPts val="6000"/>
              <a:buNone/>
              <a:defRPr sz="6000" b="1">
                <a:solidFill>
                  <a:schemeClr val="lt1"/>
                </a:solidFill>
              </a:defRPr>
            </a:lvl1pPr>
            <a:lvl2pPr lvl="1" algn="ctr">
              <a:lnSpc>
                <a:spcPct val="100000"/>
              </a:lnSpc>
              <a:spcBef>
                <a:spcPts val="0"/>
              </a:spcBef>
              <a:spcAft>
                <a:spcPts val="0"/>
              </a:spcAft>
              <a:buClr>
                <a:schemeClr val="lt1"/>
              </a:buClr>
              <a:buSzPts val="12000"/>
              <a:buNone/>
              <a:defRPr sz="12000">
                <a:solidFill>
                  <a:schemeClr val="lt1"/>
                </a:solidFill>
              </a:defRPr>
            </a:lvl2pPr>
            <a:lvl3pPr lvl="2" algn="ctr">
              <a:lnSpc>
                <a:spcPct val="100000"/>
              </a:lnSpc>
              <a:spcBef>
                <a:spcPts val="0"/>
              </a:spcBef>
              <a:spcAft>
                <a:spcPts val="0"/>
              </a:spcAft>
              <a:buClr>
                <a:schemeClr val="lt1"/>
              </a:buClr>
              <a:buSzPts val="12000"/>
              <a:buNone/>
              <a:defRPr sz="12000">
                <a:solidFill>
                  <a:schemeClr val="lt1"/>
                </a:solidFill>
              </a:defRPr>
            </a:lvl3pPr>
            <a:lvl4pPr lvl="3" algn="ctr">
              <a:lnSpc>
                <a:spcPct val="100000"/>
              </a:lnSpc>
              <a:spcBef>
                <a:spcPts val="0"/>
              </a:spcBef>
              <a:spcAft>
                <a:spcPts val="0"/>
              </a:spcAft>
              <a:buClr>
                <a:schemeClr val="lt1"/>
              </a:buClr>
              <a:buSzPts val="12000"/>
              <a:buNone/>
              <a:defRPr sz="12000">
                <a:solidFill>
                  <a:schemeClr val="lt1"/>
                </a:solidFill>
              </a:defRPr>
            </a:lvl4pPr>
            <a:lvl5pPr lvl="4" algn="ctr">
              <a:lnSpc>
                <a:spcPct val="100000"/>
              </a:lnSpc>
              <a:spcBef>
                <a:spcPts val="0"/>
              </a:spcBef>
              <a:spcAft>
                <a:spcPts val="0"/>
              </a:spcAft>
              <a:buClr>
                <a:schemeClr val="lt1"/>
              </a:buClr>
              <a:buSzPts val="12000"/>
              <a:buNone/>
              <a:defRPr sz="12000">
                <a:solidFill>
                  <a:schemeClr val="lt1"/>
                </a:solidFill>
              </a:defRPr>
            </a:lvl5pPr>
            <a:lvl6pPr lvl="5" algn="ctr">
              <a:lnSpc>
                <a:spcPct val="100000"/>
              </a:lnSpc>
              <a:spcBef>
                <a:spcPts val="0"/>
              </a:spcBef>
              <a:spcAft>
                <a:spcPts val="0"/>
              </a:spcAft>
              <a:buClr>
                <a:schemeClr val="lt1"/>
              </a:buClr>
              <a:buSzPts val="12000"/>
              <a:buNone/>
              <a:defRPr sz="12000">
                <a:solidFill>
                  <a:schemeClr val="lt1"/>
                </a:solidFill>
              </a:defRPr>
            </a:lvl6pPr>
            <a:lvl7pPr lvl="6" algn="ctr">
              <a:lnSpc>
                <a:spcPct val="100000"/>
              </a:lnSpc>
              <a:spcBef>
                <a:spcPts val="0"/>
              </a:spcBef>
              <a:spcAft>
                <a:spcPts val="0"/>
              </a:spcAft>
              <a:buClr>
                <a:schemeClr val="lt1"/>
              </a:buClr>
              <a:buSzPts val="12000"/>
              <a:buNone/>
              <a:defRPr sz="12000">
                <a:solidFill>
                  <a:schemeClr val="lt1"/>
                </a:solidFill>
              </a:defRPr>
            </a:lvl7pPr>
            <a:lvl8pPr lvl="7" algn="ctr">
              <a:lnSpc>
                <a:spcPct val="100000"/>
              </a:lnSpc>
              <a:spcBef>
                <a:spcPts val="0"/>
              </a:spcBef>
              <a:spcAft>
                <a:spcPts val="0"/>
              </a:spcAft>
              <a:buClr>
                <a:schemeClr val="lt1"/>
              </a:buClr>
              <a:buSzPts val="12000"/>
              <a:buNone/>
              <a:defRPr sz="12000">
                <a:solidFill>
                  <a:schemeClr val="lt1"/>
                </a:solidFill>
              </a:defRPr>
            </a:lvl8pPr>
            <a:lvl9pPr lvl="8" algn="ctr">
              <a:lnSpc>
                <a:spcPct val="100000"/>
              </a:lnSpc>
              <a:spcBef>
                <a:spcPts val="0"/>
              </a:spcBef>
              <a:spcAft>
                <a:spcPts val="0"/>
              </a:spcAft>
              <a:buClr>
                <a:schemeClr val="lt1"/>
              </a:buClr>
              <a:buSzPts val="12000"/>
              <a:buNone/>
              <a:defRPr sz="12000">
                <a:solidFill>
                  <a:schemeClr val="lt1"/>
                </a:solidFill>
              </a:defRPr>
            </a:lvl9pPr>
          </a:lstStyle>
          <a:p>
            <a:endParaRPr/>
          </a:p>
        </p:txBody>
      </p:sp>
      <p:sp>
        <p:nvSpPr>
          <p:cNvPr id="147" name="Google Shape;147;p61"/>
          <p:cNvSpPr txBox="1">
            <a:spLocks noGrp="1"/>
          </p:cNvSpPr>
          <p:nvPr>
            <p:ph type="sldNum" idx="12"/>
          </p:nvPr>
        </p:nvSpPr>
        <p:spPr>
          <a:xfrm>
            <a:off x="85486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1pPr>
            <a:lvl2pPr marL="0" marR="0" lvl="1"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2pPr>
            <a:lvl3pPr marL="0" marR="0" lvl="2"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3pPr>
            <a:lvl4pPr marL="0" marR="0" lvl="3"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4pPr>
            <a:lvl5pPr marL="0" marR="0" lvl="4"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5pPr>
            <a:lvl6pPr marL="0" marR="0" lvl="5"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6pPr>
            <a:lvl7pPr marL="0" marR="0" lvl="6"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7pPr>
            <a:lvl8pPr marL="0" marR="0" lvl="7"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8pPr>
            <a:lvl9pPr marL="0" marR="0" lvl="8"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9pPr>
          </a:lstStyle>
          <a:p>
            <a:pPr marL="0" lvl="0" indent="0" algn="l" rtl="0">
              <a:spcBef>
                <a:spcPts val="0"/>
              </a:spcBef>
              <a:spcAft>
                <a:spcPts val="0"/>
              </a:spcAft>
              <a:buNone/>
            </a:pPr>
            <a:fld id="{00000000-1234-1234-1234-123412341234}" type="slidenum">
              <a:rPr lang="es"/>
              <a:t>‹#›</a:t>
            </a:fld>
            <a:endParaRPr/>
          </a:p>
        </p:txBody>
      </p:sp>
      <p:sp>
        <p:nvSpPr>
          <p:cNvPr id="148" name="Google Shape;148;p61"/>
          <p:cNvSpPr txBox="1">
            <a:spLocks noGrp="1"/>
          </p:cNvSpPr>
          <p:nvPr>
            <p:ph type="subTitle" idx="1"/>
          </p:nvPr>
        </p:nvSpPr>
        <p:spPr>
          <a:xfrm>
            <a:off x="1667075" y="1469500"/>
            <a:ext cx="5809800" cy="314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lt1"/>
              </a:buClr>
              <a:buSzPts val="1200"/>
              <a:buNone/>
              <a:defRPr sz="1200">
                <a:solidFill>
                  <a:schemeClr val="lt1"/>
                </a:solidFill>
              </a:defRPr>
            </a:lvl1pPr>
            <a:lvl2pPr lvl="1" algn="ctr">
              <a:lnSpc>
                <a:spcPct val="100000"/>
              </a:lnSpc>
              <a:spcBef>
                <a:spcPts val="0"/>
              </a:spcBef>
              <a:spcAft>
                <a:spcPts val="0"/>
              </a:spcAft>
              <a:buClr>
                <a:schemeClr val="lt1"/>
              </a:buClr>
              <a:buSzPts val="1400"/>
              <a:buNone/>
              <a:defRPr>
                <a:solidFill>
                  <a:schemeClr val="lt1"/>
                </a:solidFill>
              </a:defRPr>
            </a:lvl2pPr>
            <a:lvl3pPr lvl="2" algn="ctr">
              <a:lnSpc>
                <a:spcPct val="100000"/>
              </a:lnSpc>
              <a:spcBef>
                <a:spcPts val="0"/>
              </a:spcBef>
              <a:spcAft>
                <a:spcPts val="0"/>
              </a:spcAft>
              <a:buClr>
                <a:schemeClr val="lt1"/>
              </a:buClr>
              <a:buSzPts val="1400"/>
              <a:buNone/>
              <a:defRPr sz="1400">
                <a:solidFill>
                  <a:schemeClr val="lt1"/>
                </a:solidFill>
              </a:defRPr>
            </a:lvl3pPr>
            <a:lvl4pPr lvl="3" algn="ctr">
              <a:lnSpc>
                <a:spcPct val="100000"/>
              </a:lnSpc>
              <a:spcBef>
                <a:spcPts val="0"/>
              </a:spcBef>
              <a:spcAft>
                <a:spcPts val="0"/>
              </a:spcAft>
              <a:buClr>
                <a:schemeClr val="lt1"/>
              </a:buClr>
              <a:buSzPts val="1400"/>
              <a:buNone/>
              <a:defRPr sz="1400">
                <a:solidFill>
                  <a:schemeClr val="lt1"/>
                </a:solidFill>
              </a:defRPr>
            </a:lvl4pPr>
            <a:lvl5pPr lvl="4" algn="ctr">
              <a:lnSpc>
                <a:spcPct val="100000"/>
              </a:lnSpc>
              <a:spcBef>
                <a:spcPts val="0"/>
              </a:spcBef>
              <a:spcAft>
                <a:spcPts val="0"/>
              </a:spcAft>
              <a:buClr>
                <a:schemeClr val="lt1"/>
              </a:buClr>
              <a:buSzPts val="1400"/>
              <a:buNone/>
              <a:defRPr sz="1400">
                <a:solidFill>
                  <a:schemeClr val="lt1"/>
                </a:solidFill>
              </a:defRPr>
            </a:lvl5pPr>
            <a:lvl6pPr lvl="5" algn="ctr">
              <a:lnSpc>
                <a:spcPct val="100000"/>
              </a:lnSpc>
              <a:spcBef>
                <a:spcPts val="0"/>
              </a:spcBef>
              <a:spcAft>
                <a:spcPts val="0"/>
              </a:spcAft>
              <a:buClr>
                <a:schemeClr val="lt1"/>
              </a:buClr>
              <a:buSzPts val="1400"/>
              <a:buNone/>
              <a:defRPr sz="1400">
                <a:solidFill>
                  <a:schemeClr val="lt1"/>
                </a:solidFill>
              </a:defRPr>
            </a:lvl6pPr>
            <a:lvl7pPr lvl="6" algn="ctr">
              <a:lnSpc>
                <a:spcPct val="100000"/>
              </a:lnSpc>
              <a:spcBef>
                <a:spcPts val="0"/>
              </a:spcBef>
              <a:spcAft>
                <a:spcPts val="0"/>
              </a:spcAft>
              <a:buClr>
                <a:schemeClr val="lt1"/>
              </a:buClr>
              <a:buSzPts val="1400"/>
              <a:buNone/>
              <a:defRPr sz="1400">
                <a:solidFill>
                  <a:schemeClr val="lt1"/>
                </a:solidFill>
              </a:defRPr>
            </a:lvl7pPr>
            <a:lvl8pPr lvl="7" algn="ctr">
              <a:lnSpc>
                <a:spcPct val="100000"/>
              </a:lnSpc>
              <a:spcBef>
                <a:spcPts val="0"/>
              </a:spcBef>
              <a:spcAft>
                <a:spcPts val="0"/>
              </a:spcAft>
              <a:buClr>
                <a:schemeClr val="lt1"/>
              </a:buClr>
              <a:buSzPts val="1400"/>
              <a:buNone/>
              <a:defRPr sz="1400">
                <a:solidFill>
                  <a:schemeClr val="lt1"/>
                </a:solidFill>
              </a:defRPr>
            </a:lvl8pPr>
            <a:lvl9pPr lvl="8" algn="ctr">
              <a:lnSpc>
                <a:spcPct val="100000"/>
              </a:lnSpc>
              <a:spcBef>
                <a:spcPts val="0"/>
              </a:spcBef>
              <a:spcAft>
                <a:spcPts val="0"/>
              </a:spcAft>
              <a:buClr>
                <a:schemeClr val="lt1"/>
              </a:buClr>
              <a:buSzPts val="1400"/>
              <a:buNone/>
              <a:defRPr sz="1400">
                <a:solidFill>
                  <a:schemeClr val="lt1"/>
                </a:solidFill>
              </a:defRPr>
            </a:lvl9pPr>
          </a:lstStyle>
          <a:p>
            <a:endParaRPr/>
          </a:p>
        </p:txBody>
      </p:sp>
      <p:sp>
        <p:nvSpPr>
          <p:cNvPr id="149" name="Google Shape;149;p61"/>
          <p:cNvSpPr txBox="1">
            <a:spLocks noGrp="1"/>
          </p:cNvSpPr>
          <p:nvPr>
            <p:ph type="title" idx="2"/>
          </p:nvPr>
        </p:nvSpPr>
        <p:spPr>
          <a:xfrm>
            <a:off x="742950" y="1956000"/>
            <a:ext cx="7729500" cy="8889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lt1"/>
              </a:buClr>
              <a:buSzPts val="6000"/>
              <a:buNone/>
              <a:defRPr sz="6000" b="1">
                <a:solidFill>
                  <a:schemeClr val="lt1"/>
                </a:solidFill>
              </a:defRPr>
            </a:lvl1pPr>
            <a:lvl2pPr lvl="1" algn="ctr">
              <a:lnSpc>
                <a:spcPct val="100000"/>
              </a:lnSpc>
              <a:spcBef>
                <a:spcPts val="0"/>
              </a:spcBef>
              <a:spcAft>
                <a:spcPts val="0"/>
              </a:spcAft>
              <a:buClr>
                <a:schemeClr val="lt1"/>
              </a:buClr>
              <a:buSzPts val="12000"/>
              <a:buNone/>
              <a:defRPr sz="12000">
                <a:solidFill>
                  <a:schemeClr val="lt1"/>
                </a:solidFill>
              </a:defRPr>
            </a:lvl2pPr>
            <a:lvl3pPr lvl="2" algn="ctr">
              <a:lnSpc>
                <a:spcPct val="100000"/>
              </a:lnSpc>
              <a:spcBef>
                <a:spcPts val="0"/>
              </a:spcBef>
              <a:spcAft>
                <a:spcPts val="0"/>
              </a:spcAft>
              <a:buClr>
                <a:schemeClr val="lt1"/>
              </a:buClr>
              <a:buSzPts val="12000"/>
              <a:buNone/>
              <a:defRPr sz="12000">
                <a:solidFill>
                  <a:schemeClr val="lt1"/>
                </a:solidFill>
              </a:defRPr>
            </a:lvl3pPr>
            <a:lvl4pPr lvl="3" algn="ctr">
              <a:lnSpc>
                <a:spcPct val="100000"/>
              </a:lnSpc>
              <a:spcBef>
                <a:spcPts val="0"/>
              </a:spcBef>
              <a:spcAft>
                <a:spcPts val="0"/>
              </a:spcAft>
              <a:buClr>
                <a:schemeClr val="lt1"/>
              </a:buClr>
              <a:buSzPts val="12000"/>
              <a:buNone/>
              <a:defRPr sz="12000">
                <a:solidFill>
                  <a:schemeClr val="lt1"/>
                </a:solidFill>
              </a:defRPr>
            </a:lvl4pPr>
            <a:lvl5pPr lvl="4" algn="ctr">
              <a:lnSpc>
                <a:spcPct val="100000"/>
              </a:lnSpc>
              <a:spcBef>
                <a:spcPts val="0"/>
              </a:spcBef>
              <a:spcAft>
                <a:spcPts val="0"/>
              </a:spcAft>
              <a:buClr>
                <a:schemeClr val="lt1"/>
              </a:buClr>
              <a:buSzPts val="12000"/>
              <a:buNone/>
              <a:defRPr sz="12000">
                <a:solidFill>
                  <a:schemeClr val="lt1"/>
                </a:solidFill>
              </a:defRPr>
            </a:lvl5pPr>
            <a:lvl6pPr lvl="5" algn="ctr">
              <a:lnSpc>
                <a:spcPct val="100000"/>
              </a:lnSpc>
              <a:spcBef>
                <a:spcPts val="0"/>
              </a:spcBef>
              <a:spcAft>
                <a:spcPts val="0"/>
              </a:spcAft>
              <a:buClr>
                <a:schemeClr val="lt1"/>
              </a:buClr>
              <a:buSzPts val="12000"/>
              <a:buNone/>
              <a:defRPr sz="12000">
                <a:solidFill>
                  <a:schemeClr val="lt1"/>
                </a:solidFill>
              </a:defRPr>
            </a:lvl6pPr>
            <a:lvl7pPr lvl="6" algn="ctr">
              <a:lnSpc>
                <a:spcPct val="100000"/>
              </a:lnSpc>
              <a:spcBef>
                <a:spcPts val="0"/>
              </a:spcBef>
              <a:spcAft>
                <a:spcPts val="0"/>
              </a:spcAft>
              <a:buClr>
                <a:schemeClr val="lt1"/>
              </a:buClr>
              <a:buSzPts val="12000"/>
              <a:buNone/>
              <a:defRPr sz="12000">
                <a:solidFill>
                  <a:schemeClr val="lt1"/>
                </a:solidFill>
              </a:defRPr>
            </a:lvl7pPr>
            <a:lvl8pPr lvl="7" algn="ctr">
              <a:lnSpc>
                <a:spcPct val="100000"/>
              </a:lnSpc>
              <a:spcBef>
                <a:spcPts val="0"/>
              </a:spcBef>
              <a:spcAft>
                <a:spcPts val="0"/>
              </a:spcAft>
              <a:buClr>
                <a:schemeClr val="lt1"/>
              </a:buClr>
              <a:buSzPts val="12000"/>
              <a:buNone/>
              <a:defRPr sz="12000">
                <a:solidFill>
                  <a:schemeClr val="lt1"/>
                </a:solidFill>
              </a:defRPr>
            </a:lvl8pPr>
            <a:lvl9pPr lvl="8" algn="ctr">
              <a:lnSpc>
                <a:spcPct val="100000"/>
              </a:lnSpc>
              <a:spcBef>
                <a:spcPts val="0"/>
              </a:spcBef>
              <a:spcAft>
                <a:spcPts val="0"/>
              </a:spcAft>
              <a:buClr>
                <a:schemeClr val="lt1"/>
              </a:buClr>
              <a:buSzPts val="12000"/>
              <a:buNone/>
              <a:defRPr sz="12000">
                <a:solidFill>
                  <a:schemeClr val="lt1"/>
                </a:solidFill>
              </a:defRPr>
            </a:lvl9pPr>
          </a:lstStyle>
          <a:p>
            <a:endParaRPr/>
          </a:p>
        </p:txBody>
      </p:sp>
      <p:sp>
        <p:nvSpPr>
          <p:cNvPr id="150" name="Google Shape;150;p61"/>
          <p:cNvSpPr txBox="1">
            <a:spLocks noGrp="1"/>
          </p:cNvSpPr>
          <p:nvPr>
            <p:ph type="subTitle" idx="3"/>
          </p:nvPr>
        </p:nvSpPr>
        <p:spPr>
          <a:xfrm>
            <a:off x="1667075" y="2592900"/>
            <a:ext cx="5809800" cy="314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lt1"/>
              </a:buClr>
              <a:buSzPts val="1200"/>
              <a:buNone/>
              <a:defRPr sz="1200">
                <a:solidFill>
                  <a:schemeClr val="lt1"/>
                </a:solidFill>
              </a:defRPr>
            </a:lvl1pPr>
            <a:lvl2pPr lvl="1" algn="ctr">
              <a:lnSpc>
                <a:spcPct val="100000"/>
              </a:lnSpc>
              <a:spcBef>
                <a:spcPts val="0"/>
              </a:spcBef>
              <a:spcAft>
                <a:spcPts val="0"/>
              </a:spcAft>
              <a:buClr>
                <a:schemeClr val="lt1"/>
              </a:buClr>
              <a:buSzPts val="1400"/>
              <a:buNone/>
              <a:defRPr>
                <a:solidFill>
                  <a:schemeClr val="lt1"/>
                </a:solidFill>
              </a:defRPr>
            </a:lvl2pPr>
            <a:lvl3pPr lvl="2" algn="ctr">
              <a:lnSpc>
                <a:spcPct val="100000"/>
              </a:lnSpc>
              <a:spcBef>
                <a:spcPts val="0"/>
              </a:spcBef>
              <a:spcAft>
                <a:spcPts val="0"/>
              </a:spcAft>
              <a:buClr>
                <a:schemeClr val="lt1"/>
              </a:buClr>
              <a:buSzPts val="1400"/>
              <a:buNone/>
              <a:defRPr sz="1400">
                <a:solidFill>
                  <a:schemeClr val="lt1"/>
                </a:solidFill>
              </a:defRPr>
            </a:lvl3pPr>
            <a:lvl4pPr lvl="3" algn="ctr">
              <a:lnSpc>
                <a:spcPct val="100000"/>
              </a:lnSpc>
              <a:spcBef>
                <a:spcPts val="0"/>
              </a:spcBef>
              <a:spcAft>
                <a:spcPts val="0"/>
              </a:spcAft>
              <a:buClr>
                <a:schemeClr val="lt1"/>
              </a:buClr>
              <a:buSzPts val="1400"/>
              <a:buNone/>
              <a:defRPr sz="1400">
                <a:solidFill>
                  <a:schemeClr val="lt1"/>
                </a:solidFill>
              </a:defRPr>
            </a:lvl4pPr>
            <a:lvl5pPr lvl="4" algn="ctr">
              <a:lnSpc>
                <a:spcPct val="100000"/>
              </a:lnSpc>
              <a:spcBef>
                <a:spcPts val="0"/>
              </a:spcBef>
              <a:spcAft>
                <a:spcPts val="0"/>
              </a:spcAft>
              <a:buClr>
                <a:schemeClr val="lt1"/>
              </a:buClr>
              <a:buSzPts val="1400"/>
              <a:buNone/>
              <a:defRPr sz="1400">
                <a:solidFill>
                  <a:schemeClr val="lt1"/>
                </a:solidFill>
              </a:defRPr>
            </a:lvl5pPr>
            <a:lvl6pPr lvl="5" algn="ctr">
              <a:lnSpc>
                <a:spcPct val="100000"/>
              </a:lnSpc>
              <a:spcBef>
                <a:spcPts val="0"/>
              </a:spcBef>
              <a:spcAft>
                <a:spcPts val="0"/>
              </a:spcAft>
              <a:buClr>
                <a:schemeClr val="lt1"/>
              </a:buClr>
              <a:buSzPts val="1400"/>
              <a:buNone/>
              <a:defRPr sz="1400">
                <a:solidFill>
                  <a:schemeClr val="lt1"/>
                </a:solidFill>
              </a:defRPr>
            </a:lvl6pPr>
            <a:lvl7pPr lvl="6" algn="ctr">
              <a:lnSpc>
                <a:spcPct val="100000"/>
              </a:lnSpc>
              <a:spcBef>
                <a:spcPts val="0"/>
              </a:spcBef>
              <a:spcAft>
                <a:spcPts val="0"/>
              </a:spcAft>
              <a:buClr>
                <a:schemeClr val="lt1"/>
              </a:buClr>
              <a:buSzPts val="1400"/>
              <a:buNone/>
              <a:defRPr sz="1400">
                <a:solidFill>
                  <a:schemeClr val="lt1"/>
                </a:solidFill>
              </a:defRPr>
            </a:lvl7pPr>
            <a:lvl8pPr lvl="7" algn="ctr">
              <a:lnSpc>
                <a:spcPct val="100000"/>
              </a:lnSpc>
              <a:spcBef>
                <a:spcPts val="0"/>
              </a:spcBef>
              <a:spcAft>
                <a:spcPts val="0"/>
              </a:spcAft>
              <a:buClr>
                <a:schemeClr val="lt1"/>
              </a:buClr>
              <a:buSzPts val="1400"/>
              <a:buNone/>
              <a:defRPr sz="1400">
                <a:solidFill>
                  <a:schemeClr val="lt1"/>
                </a:solidFill>
              </a:defRPr>
            </a:lvl8pPr>
            <a:lvl9pPr lvl="8" algn="ctr">
              <a:lnSpc>
                <a:spcPct val="100000"/>
              </a:lnSpc>
              <a:spcBef>
                <a:spcPts val="0"/>
              </a:spcBef>
              <a:spcAft>
                <a:spcPts val="0"/>
              </a:spcAft>
              <a:buClr>
                <a:schemeClr val="lt1"/>
              </a:buClr>
              <a:buSzPts val="1400"/>
              <a:buNone/>
              <a:defRPr sz="1400">
                <a:solidFill>
                  <a:schemeClr val="lt1"/>
                </a:solidFill>
              </a:defRPr>
            </a:lvl9pPr>
          </a:lstStyle>
          <a:p>
            <a:endParaRPr/>
          </a:p>
        </p:txBody>
      </p:sp>
      <p:sp>
        <p:nvSpPr>
          <p:cNvPr id="151" name="Google Shape;151;p61"/>
          <p:cNvSpPr txBox="1">
            <a:spLocks noGrp="1"/>
          </p:cNvSpPr>
          <p:nvPr>
            <p:ph type="title" idx="4"/>
          </p:nvPr>
        </p:nvSpPr>
        <p:spPr>
          <a:xfrm>
            <a:off x="742950" y="3079400"/>
            <a:ext cx="7729500" cy="8889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lt1"/>
              </a:buClr>
              <a:buSzPts val="6000"/>
              <a:buNone/>
              <a:defRPr sz="6000" b="1">
                <a:solidFill>
                  <a:schemeClr val="lt1"/>
                </a:solidFill>
              </a:defRPr>
            </a:lvl1pPr>
            <a:lvl2pPr lvl="1" algn="ctr">
              <a:lnSpc>
                <a:spcPct val="100000"/>
              </a:lnSpc>
              <a:spcBef>
                <a:spcPts val="0"/>
              </a:spcBef>
              <a:spcAft>
                <a:spcPts val="0"/>
              </a:spcAft>
              <a:buClr>
                <a:schemeClr val="lt1"/>
              </a:buClr>
              <a:buSzPts val="12000"/>
              <a:buNone/>
              <a:defRPr sz="12000">
                <a:solidFill>
                  <a:schemeClr val="lt1"/>
                </a:solidFill>
              </a:defRPr>
            </a:lvl2pPr>
            <a:lvl3pPr lvl="2" algn="ctr">
              <a:lnSpc>
                <a:spcPct val="100000"/>
              </a:lnSpc>
              <a:spcBef>
                <a:spcPts val="0"/>
              </a:spcBef>
              <a:spcAft>
                <a:spcPts val="0"/>
              </a:spcAft>
              <a:buClr>
                <a:schemeClr val="lt1"/>
              </a:buClr>
              <a:buSzPts val="12000"/>
              <a:buNone/>
              <a:defRPr sz="12000">
                <a:solidFill>
                  <a:schemeClr val="lt1"/>
                </a:solidFill>
              </a:defRPr>
            </a:lvl3pPr>
            <a:lvl4pPr lvl="3" algn="ctr">
              <a:lnSpc>
                <a:spcPct val="100000"/>
              </a:lnSpc>
              <a:spcBef>
                <a:spcPts val="0"/>
              </a:spcBef>
              <a:spcAft>
                <a:spcPts val="0"/>
              </a:spcAft>
              <a:buClr>
                <a:schemeClr val="lt1"/>
              </a:buClr>
              <a:buSzPts val="12000"/>
              <a:buNone/>
              <a:defRPr sz="12000">
                <a:solidFill>
                  <a:schemeClr val="lt1"/>
                </a:solidFill>
              </a:defRPr>
            </a:lvl4pPr>
            <a:lvl5pPr lvl="4" algn="ctr">
              <a:lnSpc>
                <a:spcPct val="100000"/>
              </a:lnSpc>
              <a:spcBef>
                <a:spcPts val="0"/>
              </a:spcBef>
              <a:spcAft>
                <a:spcPts val="0"/>
              </a:spcAft>
              <a:buClr>
                <a:schemeClr val="lt1"/>
              </a:buClr>
              <a:buSzPts val="12000"/>
              <a:buNone/>
              <a:defRPr sz="12000">
                <a:solidFill>
                  <a:schemeClr val="lt1"/>
                </a:solidFill>
              </a:defRPr>
            </a:lvl5pPr>
            <a:lvl6pPr lvl="5" algn="ctr">
              <a:lnSpc>
                <a:spcPct val="100000"/>
              </a:lnSpc>
              <a:spcBef>
                <a:spcPts val="0"/>
              </a:spcBef>
              <a:spcAft>
                <a:spcPts val="0"/>
              </a:spcAft>
              <a:buClr>
                <a:schemeClr val="lt1"/>
              </a:buClr>
              <a:buSzPts val="12000"/>
              <a:buNone/>
              <a:defRPr sz="12000">
                <a:solidFill>
                  <a:schemeClr val="lt1"/>
                </a:solidFill>
              </a:defRPr>
            </a:lvl6pPr>
            <a:lvl7pPr lvl="6" algn="ctr">
              <a:lnSpc>
                <a:spcPct val="100000"/>
              </a:lnSpc>
              <a:spcBef>
                <a:spcPts val="0"/>
              </a:spcBef>
              <a:spcAft>
                <a:spcPts val="0"/>
              </a:spcAft>
              <a:buClr>
                <a:schemeClr val="lt1"/>
              </a:buClr>
              <a:buSzPts val="12000"/>
              <a:buNone/>
              <a:defRPr sz="12000">
                <a:solidFill>
                  <a:schemeClr val="lt1"/>
                </a:solidFill>
              </a:defRPr>
            </a:lvl7pPr>
            <a:lvl8pPr lvl="7" algn="ctr">
              <a:lnSpc>
                <a:spcPct val="100000"/>
              </a:lnSpc>
              <a:spcBef>
                <a:spcPts val="0"/>
              </a:spcBef>
              <a:spcAft>
                <a:spcPts val="0"/>
              </a:spcAft>
              <a:buClr>
                <a:schemeClr val="lt1"/>
              </a:buClr>
              <a:buSzPts val="12000"/>
              <a:buNone/>
              <a:defRPr sz="12000">
                <a:solidFill>
                  <a:schemeClr val="lt1"/>
                </a:solidFill>
              </a:defRPr>
            </a:lvl8pPr>
            <a:lvl9pPr lvl="8" algn="ctr">
              <a:lnSpc>
                <a:spcPct val="100000"/>
              </a:lnSpc>
              <a:spcBef>
                <a:spcPts val="0"/>
              </a:spcBef>
              <a:spcAft>
                <a:spcPts val="0"/>
              </a:spcAft>
              <a:buClr>
                <a:schemeClr val="lt1"/>
              </a:buClr>
              <a:buSzPts val="12000"/>
              <a:buNone/>
              <a:defRPr sz="12000">
                <a:solidFill>
                  <a:schemeClr val="lt1"/>
                </a:solidFill>
              </a:defRPr>
            </a:lvl9pPr>
          </a:lstStyle>
          <a:p>
            <a:endParaRPr/>
          </a:p>
        </p:txBody>
      </p:sp>
      <p:sp>
        <p:nvSpPr>
          <p:cNvPr id="152" name="Google Shape;152;p61"/>
          <p:cNvSpPr txBox="1">
            <a:spLocks noGrp="1"/>
          </p:cNvSpPr>
          <p:nvPr>
            <p:ph type="subTitle" idx="5"/>
          </p:nvPr>
        </p:nvSpPr>
        <p:spPr>
          <a:xfrm>
            <a:off x="1667075" y="3716300"/>
            <a:ext cx="5809800" cy="314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lt1"/>
              </a:buClr>
              <a:buSzPts val="1200"/>
              <a:buNone/>
              <a:defRPr sz="1200">
                <a:solidFill>
                  <a:schemeClr val="lt1"/>
                </a:solidFill>
              </a:defRPr>
            </a:lvl1pPr>
            <a:lvl2pPr lvl="1" algn="ctr">
              <a:lnSpc>
                <a:spcPct val="100000"/>
              </a:lnSpc>
              <a:spcBef>
                <a:spcPts val="0"/>
              </a:spcBef>
              <a:spcAft>
                <a:spcPts val="0"/>
              </a:spcAft>
              <a:buClr>
                <a:schemeClr val="lt1"/>
              </a:buClr>
              <a:buSzPts val="1400"/>
              <a:buNone/>
              <a:defRPr>
                <a:solidFill>
                  <a:schemeClr val="lt1"/>
                </a:solidFill>
              </a:defRPr>
            </a:lvl2pPr>
            <a:lvl3pPr lvl="2" algn="ctr">
              <a:lnSpc>
                <a:spcPct val="100000"/>
              </a:lnSpc>
              <a:spcBef>
                <a:spcPts val="0"/>
              </a:spcBef>
              <a:spcAft>
                <a:spcPts val="0"/>
              </a:spcAft>
              <a:buClr>
                <a:schemeClr val="lt1"/>
              </a:buClr>
              <a:buSzPts val="1400"/>
              <a:buNone/>
              <a:defRPr sz="1400">
                <a:solidFill>
                  <a:schemeClr val="lt1"/>
                </a:solidFill>
              </a:defRPr>
            </a:lvl3pPr>
            <a:lvl4pPr lvl="3" algn="ctr">
              <a:lnSpc>
                <a:spcPct val="100000"/>
              </a:lnSpc>
              <a:spcBef>
                <a:spcPts val="0"/>
              </a:spcBef>
              <a:spcAft>
                <a:spcPts val="0"/>
              </a:spcAft>
              <a:buClr>
                <a:schemeClr val="lt1"/>
              </a:buClr>
              <a:buSzPts val="1400"/>
              <a:buNone/>
              <a:defRPr sz="1400">
                <a:solidFill>
                  <a:schemeClr val="lt1"/>
                </a:solidFill>
              </a:defRPr>
            </a:lvl4pPr>
            <a:lvl5pPr lvl="4" algn="ctr">
              <a:lnSpc>
                <a:spcPct val="100000"/>
              </a:lnSpc>
              <a:spcBef>
                <a:spcPts val="0"/>
              </a:spcBef>
              <a:spcAft>
                <a:spcPts val="0"/>
              </a:spcAft>
              <a:buClr>
                <a:schemeClr val="lt1"/>
              </a:buClr>
              <a:buSzPts val="1400"/>
              <a:buNone/>
              <a:defRPr sz="1400">
                <a:solidFill>
                  <a:schemeClr val="lt1"/>
                </a:solidFill>
              </a:defRPr>
            </a:lvl5pPr>
            <a:lvl6pPr lvl="5" algn="ctr">
              <a:lnSpc>
                <a:spcPct val="100000"/>
              </a:lnSpc>
              <a:spcBef>
                <a:spcPts val="0"/>
              </a:spcBef>
              <a:spcAft>
                <a:spcPts val="0"/>
              </a:spcAft>
              <a:buClr>
                <a:schemeClr val="lt1"/>
              </a:buClr>
              <a:buSzPts val="1400"/>
              <a:buNone/>
              <a:defRPr sz="1400">
                <a:solidFill>
                  <a:schemeClr val="lt1"/>
                </a:solidFill>
              </a:defRPr>
            </a:lvl6pPr>
            <a:lvl7pPr lvl="6" algn="ctr">
              <a:lnSpc>
                <a:spcPct val="100000"/>
              </a:lnSpc>
              <a:spcBef>
                <a:spcPts val="0"/>
              </a:spcBef>
              <a:spcAft>
                <a:spcPts val="0"/>
              </a:spcAft>
              <a:buClr>
                <a:schemeClr val="lt1"/>
              </a:buClr>
              <a:buSzPts val="1400"/>
              <a:buNone/>
              <a:defRPr sz="1400">
                <a:solidFill>
                  <a:schemeClr val="lt1"/>
                </a:solidFill>
              </a:defRPr>
            </a:lvl7pPr>
            <a:lvl8pPr lvl="7" algn="ctr">
              <a:lnSpc>
                <a:spcPct val="100000"/>
              </a:lnSpc>
              <a:spcBef>
                <a:spcPts val="0"/>
              </a:spcBef>
              <a:spcAft>
                <a:spcPts val="0"/>
              </a:spcAft>
              <a:buClr>
                <a:schemeClr val="lt1"/>
              </a:buClr>
              <a:buSzPts val="1400"/>
              <a:buNone/>
              <a:defRPr sz="1400">
                <a:solidFill>
                  <a:schemeClr val="lt1"/>
                </a:solidFill>
              </a:defRPr>
            </a:lvl8pPr>
            <a:lvl9pPr lvl="8" algn="ctr">
              <a:lnSpc>
                <a:spcPct val="100000"/>
              </a:lnSpc>
              <a:spcBef>
                <a:spcPts val="0"/>
              </a:spcBef>
              <a:spcAft>
                <a:spcPts val="0"/>
              </a:spcAft>
              <a:buClr>
                <a:schemeClr val="lt1"/>
              </a:buClr>
              <a:buSzPts val="1400"/>
              <a:buNone/>
              <a:defRPr sz="1400">
                <a:solidFill>
                  <a:schemeClr val="lt1"/>
                </a:solidFill>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White frame">
  <p:cSld name="BLANK_1_1">
    <p:bg>
      <p:bgPr>
        <a:solidFill>
          <a:schemeClr val="lt1"/>
        </a:solidFill>
        <a:effectLst/>
      </p:bgPr>
    </p:bg>
    <p:spTree>
      <p:nvGrpSpPr>
        <p:cNvPr id="1" name="Shape 153"/>
        <p:cNvGrpSpPr/>
        <p:nvPr/>
      </p:nvGrpSpPr>
      <p:grpSpPr>
        <a:xfrm>
          <a:off x="0" y="0"/>
          <a:ext cx="0" cy="0"/>
          <a:chOff x="0" y="0"/>
          <a:chExt cx="0" cy="0"/>
        </a:xfrm>
      </p:grpSpPr>
      <p:sp>
        <p:nvSpPr>
          <p:cNvPr id="154" name="Google Shape;154;p62"/>
          <p:cNvSpPr/>
          <p:nvPr/>
        </p:nvSpPr>
        <p:spPr>
          <a:xfrm>
            <a:off x="406950" y="416250"/>
            <a:ext cx="8330100" cy="4311000"/>
          </a:xfrm>
          <a:prstGeom prst="rect">
            <a:avLst/>
          </a:prstGeom>
          <a:solidFill>
            <a:srgbClr val="04317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ubtitles and descriptions">
  <p:cSld name="CUSTOM_4">
    <p:bg>
      <p:bgPr>
        <a:blipFill>
          <a:blip r:embed="rId2">
            <a:alphaModFix/>
          </a:blip>
          <a:stretch>
            <a:fillRect/>
          </a:stretch>
        </a:blipFill>
        <a:effectLst/>
      </p:bgPr>
    </p:bg>
    <p:spTree>
      <p:nvGrpSpPr>
        <p:cNvPr id="1" name="Shape 13"/>
        <p:cNvGrpSpPr/>
        <p:nvPr/>
      </p:nvGrpSpPr>
      <p:grpSpPr>
        <a:xfrm>
          <a:off x="0" y="0"/>
          <a:ext cx="0" cy="0"/>
          <a:chOff x="0" y="0"/>
          <a:chExt cx="0" cy="0"/>
        </a:xfrm>
      </p:grpSpPr>
      <p:sp>
        <p:nvSpPr>
          <p:cNvPr id="14" name="Google Shape;14;g2f105e33cad_0_146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400"/>
              <a:buFont typeface="Figtree"/>
              <a:buNone/>
              <a:defRPr>
                <a:solidFill>
                  <a:srgbClr val="FFFFFF"/>
                </a:solidFill>
                <a:latin typeface="Figtree"/>
                <a:ea typeface="Figtree"/>
                <a:cs typeface="Figtree"/>
                <a:sym typeface="Figtree"/>
              </a:defRPr>
            </a:lvl1pPr>
            <a:lvl2pPr lvl="1" algn="l">
              <a:lnSpc>
                <a:spcPct val="100000"/>
              </a:lnSpc>
              <a:spcBef>
                <a:spcPts val="0"/>
              </a:spcBef>
              <a:spcAft>
                <a:spcPts val="0"/>
              </a:spcAft>
              <a:buSzPts val="2400"/>
              <a:buFont typeface="Figtree"/>
              <a:buNone/>
              <a:defRPr b="1">
                <a:latin typeface="Figtree"/>
                <a:ea typeface="Figtree"/>
                <a:cs typeface="Figtree"/>
                <a:sym typeface="Figtree"/>
              </a:defRPr>
            </a:lvl2pPr>
            <a:lvl3pPr lvl="2" algn="l">
              <a:lnSpc>
                <a:spcPct val="100000"/>
              </a:lnSpc>
              <a:spcBef>
                <a:spcPts val="0"/>
              </a:spcBef>
              <a:spcAft>
                <a:spcPts val="0"/>
              </a:spcAft>
              <a:buSzPts val="2400"/>
              <a:buFont typeface="Figtree"/>
              <a:buNone/>
              <a:defRPr b="1">
                <a:latin typeface="Figtree"/>
                <a:ea typeface="Figtree"/>
                <a:cs typeface="Figtree"/>
                <a:sym typeface="Figtree"/>
              </a:defRPr>
            </a:lvl3pPr>
            <a:lvl4pPr lvl="3" algn="l">
              <a:lnSpc>
                <a:spcPct val="100000"/>
              </a:lnSpc>
              <a:spcBef>
                <a:spcPts val="0"/>
              </a:spcBef>
              <a:spcAft>
                <a:spcPts val="0"/>
              </a:spcAft>
              <a:buSzPts val="2400"/>
              <a:buFont typeface="Figtree"/>
              <a:buNone/>
              <a:defRPr b="1">
                <a:latin typeface="Figtree"/>
                <a:ea typeface="Figtree"/>
                <a:cs typeface="Figtree"/>
                <a:sym typeface="Figtree"/>
              </a:defRPr>
            </a:lvl4pPr>
            <a:lvl5pPr lvl="4" algn="l">
              <a:lnSpc>
                <a:spcPct val="100000"/>
              </a:lnSpc>
              <a:spcBef>
                <a:spcPts val="0"/>
              </a:spcBef>
              <a:spcAft>
                <a:spcPts val="0"/>
              </a:spcAft>
              <a:buSzPts val="2400"/>
              <a:buFont typeface="Figtree"/>
              <a:buNone/>
              <a:defRPr b="1">
                <a:latin typeface="Figtree"/>
                <a:ea typeface="Figtree"/>
                <a:cs typeface="Figtree"/>
                <a:sym typeface="Figtree"/>
              </a:defRPr>
            </a:lvl5pPr>
            <a:lvl6pPr lvl="5" algn="l">
              <a:lnSpc>
                <a:spcPct val="100000"/>
              </a:lnSpc>
              <a:spcBef>
                <a:spcPts val="0"/>
              </a:spcBef>
              <a:spcAft>
                <a:spcPts val="0"/>
              </a:spcAft>
              <a:buSzPts val="2400"/>
              <a:buFont typeface="Figtree"/>
              <a:buNone/>
              <a:defRPr b="1">
                <a:latin typeface="Figtree"/>
                <a:ea typeface="Figtree"/>
                <a:cs typeface="Figtree"/>
                <a:sym typeface="Figtree"/>
              </a:defRPr>
            </a:lvl6pPr>
            <a:lvl7pPr lvl="6" algn="l">
              <a:lnSpc>
                <a:spcPct val="100000"/>
              </a:lnSpc>
              <a:spcBef>
                <a:spcPts val="0"/>
              </a:spcBef>
              <a:spcAft>
                <a:spcPts val="0"/>
              </a:spcAft>
              <a:buSzPts val="2400"/>
              <a:buFont typeface="Figtree"/>
              <a:buNone/>
              <a:defRPr b="1">
                <a:latin typeface="Figtree"/>
                <a:ea typeface="Figtree"/>
                <a:cs typeface="Figtree"/>
                <a:sym typeface="Figtree"/>
              </a:defRPr>
            </a:lvl7pPr>
            <a:lvl8pPr lvl="7" algn="l">
              <a:lnSpc>
                <a:spcPct val="100000"/>
              </a:lnSpc>
              <a:spcBef>
                <a:spcPts val="0"/>
              </a:spcBef>
              <a:spcAft>
                <a:spcPts val="0"/>
              </a:spcAft>
              <a:buSzPts val="2400"/>
              <a:buFont typeface="Figtree"/>
              <a:buNone/>
              <a:defRPr b="1">
                <a:latin typeface="Figtree"/>
                <a:ea typeface="Figtree"/>
                <a:cs typeface="Figtree"/>
                <a:sym typeface="Figtree"/>
              </a:defRPr>
            </a:lvl8pPr>
            <a:lvl9pPr lvl="8" algn="l">
              <a:lnSpc>
                <a:spcPct val="100000"/>
              </a:lnSpc>
              <a:spcBef>
                <a:spcPts val="0"/>
              </a:spcBef>
              <a:spcAft>
                <a:spcPts val="0"/>
              </a:spcAft>
              <a:buSzPts val="2400"/>
              <a:buFont typeface="Figtree"/>
              <a:buNone/>
              <a:defRPr b="1">
                <a:latin typeface="Figtree"/>
                <a:ea typeface="Figtree"/>
                <a:cs typeface="Figtree"/>
                <a:sym typeface="Figtree"/>
              </a:defRPr>
            </a:lvl9pPr>
          </a:lstStyle>
          <a:p>
            <a:endParaRPr/>
          </a:p>
        </p:txBody>
      </p:sp>
      <p:sp>
        <p:nvSpPr>
          <p:cNvPr id="15" name="Google Shape;15;g2f105e33cad_0_1464"/>
          <p:cNvSpPr txBox="1">
            <a:spLocks noGrp="1"/>
          </p:cNvSpPr>
          <p:nvPr>
            <p:ph type="subTitle" idx="1"/>
          </p:nvPr>
        </p:nvSpPr>
        <p:spPr>
          <a:xfrm>
            <a:off x="656250" y="2233331"/>
            <a:ext cx="2421300" cy="669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Font typeface="Albert Sans"/>
              <a:buNone/>
              <a:defRPr sz="1400">
                <a:solidFill>
                  <a:srgbClr val="FFFFFF"/>
                </a:solidFill>
                <a:latin typeface="Albert Sans"/>
                <a:ea typeface="Albert Sans"/>
                <a:cs typeface="Albert Sans"/>
                <a:sym typeface="Albert Sans"/>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6" name="Google Shape;16;g2f105e33cad_0_1464"/>
          <p:cNvSpPr txBox="1">
            <a:spLocks noGrp="1"/>
          </p:cNvSpPr>
          <p:nvPr>
            <p:ph type="subTitle" idx="2"/>
          </p:nvPr>
        </p:nvSpPr>
        <p:spPr>
          <a:xfrm>
            <a:off x="656250" y="1898831"/>
            <a:ext cx="2421300" cy="4194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Font typeface="Figtree"/>
              <a:buNone/>
              <a:defRPr sz="1900" b="1">
                <a:solidFill>
                  <a:srgbClr val="FFFFFF"/>
                </a:solidFill>
                <a:latin typeface="Figtree"/>
                <a:ea typeface="Figtree"/>
                <a:cs typeface="Figtree"/>
                <a:sym typeface="Figtree"/>
              </a:defRPr>
            </a:lvl1pPr>
            <a:lvl2pPr lvl="1" algn="ctr">
              <a:lnSpc>
                <a:spcPct val="100000"/>
              </a:lnSpc>
              <a:spcBef>
                <a:spcPts val="0"/>
              </a:spcBef>
              <a:spcAft>
                <a:spcPts val="0"/>
              </a:spcAft>
              <a:buSzPts val="2800"/>
              <a:buFont typeface="Figtree"/>
              <a:buNone/>
              <a:defRPr sz="2800" b="1">
                <a:latin typeface="Figtree"/>
                <a:ea typeface="Figtree"/>
                <a:cs typeface="Figtree"/>
                <a:sym typeface="Figtree"/>
              </a:defRPr>
            </a:lvl2pPr>
            <a:lvl3pPr lvl="2" algn="ctr">
              <a:lnSpc>
                <a:spcPct val="100000"/>
              </a:lnSpc>
              <a:spcBef>
                <a:spcPts val="0"/>
              </a:spcBef>
              <a:spcAft>
                <a:spcPts val="0"/>
              </a:spcAft>
              <a:buSzPts val="2800"/>
              <a:buFont typeface="Figtree"/>
              <a:buNone/>
              <a:defRPr sz="2800" b="1">
                <a:latin typeface="Figtree"/>
                <a:ea typeface="Figtree"/>
                <a:cs typeface="Figtree"/>
                <a:sym typeface="Figtree"/>
              </a:defRPr>
            </a:lvl3pPr>
            <a:lvl4pPr lvl="3" algn="ctr">
              <a:lnSpc>
                <a:spcPct val="100000"/>
              </a:lnSpc>
              <a:spcBef>
                <a:spcPts val="0"/>
              </a:spcBef>
              <a:spcAft>
                <a:spcPts val="0"/>
              </a:spcAft>
              <a:buSzPts val="2800"/>
              <a:buFont typeface="Figtree"/>
              <a:buNone/>
              <a:defRPr sz="2800" b="1">
                <a:latin typeface="Figtree"/>
                <a:ea typeface="Figtree"/>
                <a:cs typeface="Figtree"/>
                <a:sym typeface="Figtree"/>
              </a:defRPr>
            </a:lvl4pPr>
            <a:lvl5pPr lvl="4" algn="ctr">
              <a:lnSpc>
                <a:spcPct val="100000"/>
              </a:lnSpc>
              <a:spcBef>
                <a:spcPts val="0"/>
              </a:spcBef>
              <a:spcAft>
                <a:spcPts val="0"/>
              </a:spcAft>
              <a:buSzPts val="2800"/>
              <a:buFont typeface="Figtree"/>
              <a:buNone/>
              <a:defRPr sz="2800" b="1">
                <a:latin typeface="Figtree"/>
                <a:ea typeface="Figtree"/>
                <a:cs typeface="Figtree"/>
                <a:sym typeface="Figtree"/>
              </a:defRPr>
            </a:lvl5pPr>
            <a:lvl6pPr lvl="5" algn="ctr">
              <a:lnSpc>
                <a:spcPct val="100000"/>
              </a:lnSpc>
              <a:spcBef>
                <a:spcPts val="0"/>
              </a:spcBef>
              <a:spcAft>
                <a:spcPts val="0"/>
              </a:spcAft>
              <a:buSzPts val="2800"/>
              <a:buFont typeface="Figtree"/>
              <a:buNone/>
              <a:defRPr sz="2800" b="1">
                <a:latin typeface="Figtree"/>
                <a:ea typeface="Figtree"/>
                <a:cs typeface="Figtree"/>
                <a:sym typeface="Figtree"/>
              </a:defRPr>
            </a:lvl6pPr>
            <a:lvl7pPr lvl="6" algn="ctr">
              <a:lnSpc>
                <a:spcPct val="100000"/>
              </a:lnSpc>
              <a:spcBef>
                <a:spcPts val="0"/>
              </a:spcBef>
              <a:spcAft>
                <a:spcPts val="0"/>
              </a:spcAft>
              <a:buSzPts val="2800"/>
              <a:buFont typeface="Figtree"/>
              <a:buNone/>
              <a:defRPr sz="2800" b="1">
                <a:latin typeface="Figtree"/>
                <a:ea typeface="Figtree"/>
                <a:cs typeface="Figtree"/>
                <a:sym typeface="Figtree"/>
              </a:defRPr>
            </a:lvl7pPr>
            <a:lvl8pPr lvl="7" algn="ctr">
              <a:lnSpc>
                <a:spcPct val="100000"/>
              </a:lnSpc>
              <a:spcBef>
                <a:spcPts val="0"/>
              </a:spcBef>
              <a:spcAft>
                <a:spcPts val="0"/>
              </a:spcAft>
              <a:buSzPts val="2800"/>
              <a:buFont typeface="Figtree"/>
              <a:buNone/>
              <a:defRPr sz="2800" b="1">
                <a:latin typeface="Figtree"/>
                <a:ea typeface="Figtree"/>
                <a:cs typeface="Figtree"/>
                <a:sym typeface="Figtree"/>
              </a:defRPr>
            </a:lvl8pPr>
            <a:lvl9pPr lvl="8" algn="ctr">
              <a:lnSpc>
                <a:spcPct val="100000"/>
              </a:lnSpc>
              <a:spcBef>
                <a:spcPts val="0"/>
              </a:spcBef>
              <a:spcAft>
                <a:spcPts val="0"/>
              </a:spcAft>
              <a:buSzPts val="2800"/>
              <a:buFont typeface="Figtree"/>
              <a:buNone/>
              <a:defRPr sz="2800" b="1">
                <a:latin typeface="Figtree"/>
                <a:ea typeface="Figtree"/>
                <a:cs typeface="Figtree"/>
                <a:sym typeface="Figtree"/>
              </a:defRPr>
            </a:lvl9pPr>
          </a:lstStyle>
          <a:p>
            <a:endParaRPr/>
          </a:p>
        </p:txBody>
      </p:sp>
      <p:sp>
        <p:nvSpPr>
          <p:cNvPr id="17" name="Google Shape;17;g2f105e33cad_0_1464"/>
          <p:cNvSpPr txBox="1">
            <a:spLocks noGrp="1"/>
          </p:cNvSpPr>
          <p:nvPr>
            <p:ph type="subTitle" idx="3"/>
          </p:nvPr>
        </p:nvSpPr>
        <p:spPr>
          <a:xfrm>
            <a:off x="3361350" y="2233331"/>
            <a:ext cx="2421300" cy="669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Font typeface="Albert Sans Light"/>
              <a:buNone/>
              <a:defRPr sz="1400">
                <a:solidFill>
                  <a:srgbClr val="FFFFFF"/>
                </a:solidFill>
                <a:latin typeface="Albert Sans Light"/>
                <a:ea typeface="Albert Sans Light"/>
                <a:cs typeface="Albert Sans Light"/>
                <a:sym typeface="Albert Sans Light"/>
              </a:defRPr>
            </a:lvl1pPr>
            <a:lvl2pPr lvl="1" algn="ctr">
              <a:lnSpc>
                <a:spcPct val="100000"/>
              </a:lnSpc>
              <a:spcBef>
                <a:spcPts val="0"/>
              </a:spcBef>
              <a:spcAft>
                <a:spcPts val="0"/>
              </a:spcAft>
              <a:buSzPts val="2800"/>
              <a:buFont typeface="Albert Sans Light"/>
              <a:buNone/>
              <a:defRPr sz="2800">
                <a:latin typeface="Albert Sans Light"/>
                <a:ea typeface="Albert Sans Light"/>
                <a:cs typeface="Albert Sans Light"/>
                <a:sym typeface="Albert Sans Light"/>
              </a:defRPr>
            </a:lvl2pPr>
            <a:lvl3pPr lvl="2" algn="ctr">
              <a:lnSpc>
                <a:spcPct val="100000"/>
              </a:lnSpc>
              <a:spcBef>
                <a:spcPts val="0"/>
              </a:spcBef>
              <a:spcAft>
                <a:spcPts val="0"/>
              </a:spcAft>
              <a:buSzPts val="2800"/>
              <a:buFont typeface="Albert Sans Light"/>
              <a:buNone/>
              <a:defRPr sz="2800">
                <a:latin typeface="Albert Sans Light"/>
                <a:ea typeface="Albert Sans Light"/>
                <a:cs typeface="Albert Sans Light"/>
                <a:sym typeface="Albert Sans Light"/>
              </a:defRPr>
            </a:lvl3pPr>
            <a:lvl4pPr lvl="3" algn="ctr">
              <a:lnSpc>
                <a:spcPct val="100000"/>
              </a:lnSpc>
              <a:spcBef>
                <a:spcPts val="0"/>
              </a:spcBef>
              <a:spcAft>
                <a:spcPts val="0"/>
              </a:spcAft>
              <a:buSzPts val="2800"/>
              <a:buFont typeface="Albert Sans Light"/>
              <a:buNone/>
              <a:defRPr sz="2800">
                <a:latin typeface="Albert Sans Light"/>
                <a:ea typeface="Albert Sans Light"/>
                <a:cs typeface="Albert Sans Light"/>
                <a:sym typeface="Albert Sans Light"/>
              </a:defRPr>
            </a:lvl4pPr>
            <a:lvl5pPr lvl="4" algn="ctr">
              <a:lnSpc>
                <a:spcPct val="100000"/>
              </a:lnSpc>
              <a:spcBef>
                <a:spcPts val="0"/>
              </a:spcBef>
              <a:spcAft>
                <a:spcPts val="0"/>
              </a:spcAft>
              <a:buSzPts val="2800"/>
              <a:buFont typeface="Albert Sans Light"/>
              <a:buNone/>
              <a:defRPr sz="2800">
                <a:latin typeface="Albert Sans Light"/>
                <a:ea typeface="Albert Sans Light"/>
                <a:cs typeface="Albert Sans Light"/>
                <a:sym typeface="Albert Sans Light"/>
              </a:defRPr>
            </a:lvl5pPr>
            <a:lvl6pPr lvl="5" algn="ctr">
              <a:lnSpc>
                <a:spcPct val="100000"/>
              </a:lnSpc>
              <a:spcBef>
                <a:spcPts val="0"/>
              </a:spcBef>
              <a:spcAft>
                <a:spcPts val="0"/>
              </a:spcAft>
              <a:buSzPts val="2800"/>
              <a:buFont typeface="Albert Sans Light"/>
              <a:buNone/>
              <a:defRPr sz="2800">
                <a:latin typeface="Albert Sans Light"/>
                <a:ea typeface="Albert Sans Light"/>
                <a:cs typeface="Albert Sans Light"/>
                <a:sym typeface="Albert Sans Light"/>
              </a:defRPr>
            </a:lvl6pPr>
            <a:lvl7pPr lvl="6" algn="ctr">
              <a:lnSpc>
                <a:spcPct val="100000"/>
              </a:lnSpc>
              <a:spcBef>
                <a:spcPts val="0"/>
              </a:spcBef>
              <a:spcAft>
                <a:spcPts val="0"/>
              </a:spcAft>
              <a:buSzPts val="2800"/>
              <a:buFont typeface="Albert Sans Light"/>
              <a:buNone/>
              <a:defRPr sz="2800">
                <a:latin typeface="Albert Sans Light"/>
                <a:ea typeface="Albert Sans Light"/>
                <a:cs typeface="Albert Sans Light"/>
                <a:sym typeface="Albert Sans Light"/>
              </a:defRPr>
            </a:lvl7pPr>
            <a:lvl8pPr lvl="7" algn="ctr">
              <a:lnSpc>
                <a:spcPct val="100000"/>
              </a:lnSpc>
              <a:spcBef>
                <a:spcPts val="0"/>
              </a:spcBef>
              <a:spcAft>
                <a:spcPts val="0"/>
              </a:spcAft>
              <a:buSzPts val="2800"/>
              <a:buFont typeface="Albert Sans Light"/>
              <a:buNone/>
              <a:defRPr sz="2800">
                <a:latin typeface="Albert Sans Light"/>
                <a:ea typeface="Albert Sans Light"/>
                <a:cs typeface="Albert Sans Light"/>
                <a:sym typeface="Albert Sans Light"/>
              </a:defRPr>
            </a:lvl8pPr>
            <a:lvl9pPr lvl="8" algn="ctr">
              <a:lnSpc>
                <a:spcPct val="100000"/>
              </a:lnSpc>
              <a:spcBef>
                <a:spcPts val="0"/>
              </a:spcBef>
              <a:spcAft>
                <a:spcPts val="0"/>
              </a:spcAft>
              <a:buSzPts val="2800"/>
              <a:buFont typeface="Albert Sans Light"/>
              <a:buNone/>
              <a:defRPr sz="2800">
                <a:latin typeface="Albert Sans Light"/>
                <a:ea typeface="Albert Sans Light"/>
                <a:cs typeface="Albert Sans Light"/>
                <a:sym typeface="Albert Sans Light"/>
              </a:defRPr>
            </a:lvl9pPr>
          </a:lstStyle>
          <a:p>
            <a:endParaRPr/>
          </a:p>
        </p:txBody>
      </p:sp>
      <p:sp>
        <p:nvSpPr>
          <p:cNvPr id="18" name="Google Shape;18;g2f105e33cad_0_1464"/>
          <p:cNvSpPr txBox="1">
            <a:spLocks noGrp="1"/>
          </p:cNvSpPr>
          <p:nvPr>
            <p:ph type="subTitle" idx="4"/>
          </p:nvPr>
        </p:nvSpPr>
        <p:spPr>
          <a:xfrm>
            <a:off x="3361350" y="1898831"/>
            <a:ext cx="2421300" cy="4194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Font typeface="Figtree"/>
              <a:buNone/>
              <a:defRPr sz="1900" b="1">
                <a:solidFill>
                  <a:srgbClr val="FFFFFF"/>
                </a:solidFill>
                <a:latin typeface="Figtree"/>
                <a:ea typeface="Figtree"/>
                <a:cs typeface="Figtree"/>
                <a:sym typeface="Figtree"/>
              </a:defRPr>
            </a:lvl1pPr>
            <a:lvl2pPr lvl="1" algn="ctr">
              <a:lnSpc>
                <a:spcPct val="100000"/>
              </a:lnSpc>
              <a:spcBef>
                <a:spcPts val="0"/>
              </a:spcBef>
              <a:spcAft>
                <a:spcPts val="0"/>
              </a:spcAft>
              <a:buSzPts val="2800"/>
              <a:buFont typeface="Figtree"/>
              <a:buNone/>
              <a:defRPr sz="2800" b="1">
                <a:latin typeface="Figtree"/>
                <a:ea typeface="Figtree"/>
                <a:cs typeface="Figtree"/>
                <a:sym typeface="Figtree"/>
              </a:defRPr>
            </a:lvl2pPr>
            <a:lvl3pPr lvl="2" algn="ctr">
              <a:lnSpc>
                <a:spcPct val="100000"/>
              </a:lnSpc>
              <a:spcBef>
                <a:spcPts val="0"/>
              </a:spcBef>
              <a:spcAft>
                <a:spcPts val="0"/>
              </a:spcAft>
              <a:buSzPts val="2800"/>
              <a:buFont typeface="Figtree"/>
              <a:buNone/>
              <a:defRPr sz="2800" b="1">
                <a:latin typeface="Figtree"/>
                <a:ea typeface="Figtree"/>
                <a:cs typeface="Figtree"/>
                <a:sym typeface="Figtree"/>
              </a:defRPr>
            </a:lvl3pPr>
            <a:lvl4pPr lvl="3" algn="ctr">
              <a:lnSpc>
                <a:spcPct val="100000"/>
              </a:lnSpc>
              <a:spcBef>
                <a:spcPts val="0"/>
              </a:spcBef>
              <a:spcAft>
                <a:spcPts val="0"/>
              </a:spcAft>
              <a:buSzPts val="2800"/>
              <a:buFont typeface="Figtree"/>
              <a:buNone/>
              <a:defRPr sz="2800" b="1">
                <a:latin typeface="Figtree"/>
                <a:ea typeface="Figtree"/>
                <a:cs typeface="Figtree"/>
                <a:sym typeface="Figtree"/>
              </a:defRPr>
            </a:lvl4pPr>
            <a:lvl5pPr lvl="4" algn="ctr">
              <a:lnSpc>
                <a:spcPct val="100000"/>
              </a:lnSpc>
              <a:spcBef>
                <a:spcPts val="0"/>
              </a:spcBef>
              <a:spcAft>
                <a:spcPts val="0"/>
              </a:spcAft>
              <a:buSzPts val="2800"/>
              <a:buFont typeface="Figtree"/>
              <a:buNone/>
              <a:defRPr sz="2800" b="1">
                <a:latin typeface="Figtree"/>
                <a:ea typeface="Figtree"/>
                <a:cs typeface="Figtree"/>
                <a:sym typeface="Figtree"/>
              </a:defRPr>
            </a:lvl5pPr>
            <a:lvl6pPr lvl="5" algn="ctr">
              <a:lnSpc>
                <a:spcPct val="100000"/>
              </a:lnSpc>
              <a:spcBef>
                <a:spcPts val="0"/>
              </a:spcBef>
              <a:spcAft>
                <a:spcPts val="0"/>
              </a:spcAft>
              <a:buSzPts val="2800"/>
              <a:buFont typeface="Figtree"/>
              <a:buNone/>
              <a:defRPr sz="2800" b="1">
                <a:latin typeface="Figtree"/>
                <a:ea typeface="Figtree"/>
                <a:cs typeface="Figtree"/>
                <a:sym typeface="Figtree"/>
              </a:defRPr>
            </a:lvl6pPr>
            <a:lvl7pPr lvl="6" algn="ctr">
              <a:lnSpc>
                <a:spcPct val="100000"/>
              </a:lnSpc>
              <a:spcBef>
                <a:spcPts val="0"/>
              </a:spcBef>
              <a:spcAft>
                <a:spcPts val="0"/>
              </a:spcAft>
              <a:buSzPts val="2800"/>
              <a:buFont typeface="Figtree"/>
              <a:buNone/>
              <a:defRPr sz="2800" b="1">
                <a:latin typeface="Figtree"/>
                <a:ea typeface="Figtree"/>
                <a:cs typeface="Figtree"/>
                <a:sym typeface="Figtree"/>
              </a:defRPr>
            </a:lvl7pPr>
            <a:lvl8pPr lvl="7" algn="ctr">
              <a:lnSpc>
                <a:spcPct val="100000"/>
              </a:lnSpc>
              <a:spcBef>
                <a:spcPts val="0"/>
              </a:spcBef>
              <a:spcAft>
                <a:spcPts val="0"/>
              </a:spcAft>
              <a:buSzPts val="2800"/>
              <a:buFont typeface="Figtree"/>
              <a:buNone/>
              <a:defRPr sz="2800" b="1">
                <a:latin typeface="Figtree"/>
                <a:ea typeface="Figtree"/>
                <a:cs typeface="Figtree"/>
                <a:sym typeface="Figtree"/>
              </a:defRPr>
            </a:lvl8pPr>
            <a:lvl9pPr lvl="8" algn="ctr">
              <a:lnSpc>
                <a:spcPct val="100000"/>
              </a:lnSpc>
              <a:spcBef>
                <a:spcPts val="0"/>
              </a:spcBef>
              <a:spcAft>
                <a:spcPts val="0"/>
              </a:spcAft>
              <a:buSzPts val="2800"/>
              <a:buFont typeface="Figtree"/>
              <a:buNone/>
              <a:defRPr sz="2800" b="1">
                <a:latin typeface="Figtree"/>
                <a:ea typeface="Figtree"/>
                <a:cs typeface="Figtree"/>
                <a:sym typeface="Figtree"/>
              </a:defRPr>
            </a:lvl9pPr>
          </a:lstStyle>
          <a:p>
            <a:endParaRPr/>
          </a:p>
        </p:txBody>
      </p:sp>
      <p:sp>
        <p:nvSpPr>
          <p:cNvPr id="19" name="Google Shape;19;g2f105e33cad_0_1464"/>
          <p:cNvSpPr txBox="1">
            <a:spLocks noGrp="1"/>
          </p:cNvSpPr>
          <p:nvPr>
            <p:ph type="subTitle" idx="5"/>
          </p:nvPr>
        </p:nvSpPr>
        <p:spPr>
          <a:xfrm>
            <a:off x="6066450" y="2233331"/>
            <a:ext cx="2421300" cy="669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Font typeface="Albert Sans Light"/>
              <a:buNone/>
              <a:defRPr sz="1400">
                <a:solidFill>
                  <a:srgbClr val="FFFFFF"/>
                </a:solidFill>
                <a:latin typeface="Albert Sans Light"/>
                <a:ea typeface="Albert Sans Light"/>
                <a:cs typeface="Albert Sans Light"/>
                <a:sym typeface="Albert Sans Light"/>
              </a:defRPr>
            </a:lvl1pPr>
            <a:lvl2pPr lvl="1" algn="ctr">
              <a:lnSpc>
                <a:spcPct val="100000"/>
              </a:lnSpc>
              <a:spcBef>
                <a:spcPts val="0"/>
              </a:spcBef>
              <a:spcAft>
                <a:spcPts val="0"/>
              </a:spcAft>
              <a:buSzPts val="2800"/>
              <a:buFont typeface="Albert Sans Light"/>
              <a:buNone/>
              <a:defRPr sz="2800">
                <a:latin typeface="Albert Sans Light"/>
                <a:ea typeface="Albert Sans Light"/>
                <a:cs typeface="Albert Sans Light"/>
                <a:sym typeface="Albert Sans Light"/>
              </a:defRPr>
            </a:lvl2pPr>
            <a:lvl3pPr lvl="2" algn="ctr">
              <a:lnSpc>
                <a:spcPct val="100000"/>
              </a:lnSpc>
              <a:spcBef>
                <a:spcPts val="0"/>
              </a:spcBef>
              <a:spcAft>
                <a:spcPts val="0"/>
              </a:spcAft>
              <a:buSzPts val="2800"/>
              <a:buFont typeface="Albert Sans Light"/>
              <a:buNone/>
              <a:defRPr sz="2800">
                <a:latin typeface="Albert Sans Light"/>
                <a:ea typeface="Albert Sans Light"/>
                <a:cs typeface="Albert Sans Light"/>
                <a:sym typeface="Albert Sans Light"/>
              </a:defRPr>
            </a:lvl3pPr>
            <a:lvl4pPr lvl="3" algn="ctr">
              <a:lnSpc>
                <a:spcPct val="100000"/>
              </a:lnSpc>
              <a:spcBef>
                <a:spcPts val="0"/>
              </a:spcBef>
              <a:spcAft>
                <a:spcPts val="0"/>
              </a:spcAft>
              <a:buSzPts val="2800"/>
              <a:buFont typeface="Albert Sans Light"/>
              <a:buNone/>
              <a:defRPr sz="2800">
                <a:latin typeface="Albert Sans Light"/>
                <a:ea typeface="Albert Sans Light"/>
                <a:cs typeface="Albert Sans Light"/>
                <a:sym typeface="Albert Sans Light"/>
              </a:defRPr>
            </a:lvl4pPr>
            <a:lvl5pPr lvl="4" algn="ctr">
              <a:lnSpc>
                <a:spcPct val="100000"/>
              </a:lnSpc>
              <a:spcBef>
                <a:spcPts val="0"/>
              </a:spcBef>
              <a:spcAft>
                <a:spcPts val="0"/>
              </a:spcAft>
              <a:buSzPts val="2800"/>
              <a:buFont typeface="Albert Sans Light"/>
              <a:buNone/>
              <a:defRPr sz="2800">
                <a:latin typeface="Albert Sans Light"/>
                <a:ea typeface="Albert Sans Light"/>
                <a:cs typeface="Albert Sans Light"/>
                <a:sym typeface="Albert Sans Light"/>
              </a:defRPr>
            </a:lvl5pPr>
            <a:lvl6pPr lvl="5" algn="ctr">
              <a:lnSpc>
                <a:spcPct val="100000"/>
              </a:lnSpc>
              <a:spcBef>
                <a:spcPts val="0"/>
              </a:spcBef>
              <a:spcAft>
                <a:spcPts val="0"/>
              </a:spcAft>
              <a:buSzPts val="2800"/>
              <a:buFont typeface="Albert Sans Light"/>
              <a:buNone/>
              <a:defRPr sz="2800">
                <a:latin typeface="Albert Sans Light"/>
                <a:ea typeface="Albert Sans Light"/>
                <a:cs typeface="Albert Sans Light"/>
                <a:sym typeface="Albert Sans Light"/>
              </a:defRPr>
            </a:lvl6pPr>
            <a:lvl7pPr lvl="6" algn="ctr">
              <a:lnSpc>
                <a:spcPct val="100000"/>
              </a:lnSpc>
              <a:spcBef>
                <a:spcPts val="0"/>
              </a:spcBef>
              <a:spcAft>
                <a:spcPts val="0"/>
              </a:spcAft>
              <a:buSzPts val="2800"/>
              <a:buFont typeface="Albert Sans Light"/>
              <a:buNone/>
              <a:defRPr sz="2800">
                <a:latin typeface="Albert Sans Light"/>
                <a:ea typeface="Albert Sans Light"/>
                <a:cs typeface="Albert Sans Light"/>
                <a:sym typeface="Albert Sans Light"/>
              </a:defRPr>
            </a:lvl7pPr>
            <a:lvl8pPr lvl="7" algn="ctr">
              <a:lnSpc>
                <a:spcPct val="100000"/>
              </a:lnSpc>
              <a:spcBef>
                <a:spcPts val="0"/>
              </a:spcBef>
              <a:spcAft>
                <a:spcPts val="0"/>
              </a:spcAft>
              <a:buSzPts val="2800"/>
              <a:buFont typeface="Albert Sans Light"/>
              <a:buNone/>
              <a:defRPr sz="2800">
                <a:latin typeface="Albert Sans Light"/>
                <a:ea typeface="Albert Sans Light"/>
                <a:cs typeface="Albert Sans Light"/>
                <a:sym typeface="Albert Sans Light"/>
              </a:defRPr>
            </a:lvl8pPr>
            <a:lvl9pPr lvl="8" algn="ctr">
              <a:lnSpc>
                <a:spcPct val="100000"/>
              </a:lnSpc>
              <a:spcBef>
                <a:spcPts val="0"/>
              </a:spcBef>
              <a:spcAft>
                <a:spcPts val="0"/>
              </a:spcAft>
              <a:buSzPts val="2800"/>
              <a:buFont typeface="Albert Sans Light"/>
              <a:buNone/>
              <a:defRPr sz="2800">
                <a:latin typeface="Albert Sans Light"/>
                <a:ea typeface="Albert Sans Light"/>
                <a:cs typeface="Albert Sans Light"/>
                <a:sym typeface="Albert Sans Light"/>
              </a:defRPr>
            </a:lvl9pPr>
          </a:lstStyle>
          <a:p>
            <a:endParaRPr/>
          </a:p>
        </p:txBody>
      </p:sp>
      <p:sp>
        <p:nvSpPr>
          <p:cNvPr id="20" name="Google Shape;20;g2f105e33cad_0_1464"/>
          <p:cNvSpPr txBox="1">
            <a:spLocks noGrp="1"/>
          </p:cNvSpPr>
          <p:nvPr>
            <p:ph type="subTitle" idx="6"/>
          </p:nvPr>
        </p:nvSpPr>
        <p:spPr>
          <a:xfrm>
            <a:off x="6066450" y="1898831"/>
            <a:ext cx="2421300" cy="4194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Font typeface="Figtree"/>
              <a:buNone/>
              <a:defRPr sz="1900" b="1">
                <a:solidFill>
                  <a:srgbClr val="FFFFFF"/>
                </a:solidFill>
                <a:latin typeface="Figtree"/>
                <a:ea typeface="Figtree"/>
                <a:cs typeface="Figtree"/>
                <a:sym typeface="Figtree"/>
              </a:defRPr>
            </a:lvl1pPr>
            <a:lvl2pPr lvl="1" algn="ctr">
              <a:lnSpc>
                <a:spcPct val="100000"/>
              </a:lnSpc>
              <a:spcBef>
                <a:spcPts val="0"/>
              </a:spcBef>
              <a:spcAft>
                <a:spcPts val="0"/>
              </a:spcAft>
              <a:buSzPts val="2800"/>
              <a:buFont typeface="Figtree"/>
              <a:buNone/>
              <a:defRPr sz="2800" b="1">
                <a:latin typeface="Figtree"/>
                <a:ea typeface="Figtree"/>
                <a:cs typeface="Figtree"/>
                <a:sym typeface="Figtree"/>
              </a:defRPr>
            </a:lvl2pPr>
            <a:lvl3pPr lvl="2" algn="ctr">
              <a:lnSpc>
                <a:spcPct val="100000"/>
              </a:lnSpc>
              <a:spcBef>
                <a:spcPts val="0"/>
              </a:spcBef>
              <a:spcAft>
                <a:spcPts val="0"/>
              </a:spcAft>
              <a:buSzPts val="2800"/>
              <a:buFont typeface="Figtree"/>
              <a:buNone/>
              <a:defRPr sz="2800" b="1">
                <a:latin typeface="Figtree"/>
                <a:ea typeface="Figtree"/>
                <a:cs typeface="Figtree"/>
                <a:sym typeface="Figtree"/>
              </a:defRPr>
            </a:lvl3pPr>
            <a:lvl4pPr lvl="3" algn="ctr">
              <a:lnSpc>
                <a:spcPct val="100000"/>
              </a:lnSpc>
              <a:spcBef>
                <a:spcPts val="0"/>
              </a:spcBef>
              <a:spcAft>
                <a:spcPts val="0"/>
              </a:spcAft>
              <a:buSzPts val="2800"/>
              <a:buFont typeface="Figtree"/>
              <a:buNone/>
              <a:defRPr sz="2800" b="1">
                <a:latin typeface="Figtree"/>
                <a:ea typeface="Figtree"/>
                <a:cs typeface="Figtree"/>
                <a:sym typeface="Figtree"/>
              </a:defRPr>
            </a:lvl4pPr>
            <a:lvl5pPr lvl="4" algn="ctr">
              <a:lnSpc>
                <a:spcPct val="100000"/>
              </a:lnSpc>
              <a:spcBef>
                <a:spcPts val="0"/>
              </a:spcBef>
              <a:spcAft>
                <a:spcPts val="0"/>
              </a:spcAft>
              <a:buSzPts val="2800"/>
              <a:buFont typeface="Figtree"/>
              <a:buNone/>
              <a:defRPr sz="2800" b="1">
                <a:latin typeface="Figtree"/>
                <a:ea typeface="Figtree"/>
                <a:cs typeface="Figtree"/>
                <a:sym typeface="Figtree"/>
              </a:defRPr>
            </a:lvl5pPr>
            <a:lvl6pPr lvl="5" algn="ctr">
              <a:lnSpc>
                <a:spcPct val="100000"/>
              </a:lnSpc>
              <a:spcBef>
                <a:spcPts val="0"/>
              </a:spcBef>
              <a:spcAft>
                <a:spcPts val="0"/>
              </a:spcAft>
              <a:buSzPts val="2800"/>
              <a:buFont typeface="Figtree"/>
              <a:buNone/>
              <a:defRPr sz="2800" b="1">
                <a:latin typeface="Figtree"/>
                <a:ea typeface="Figtree"/>
                <a:cs typeface="Figtree"/>
                <a:sym typeface="Figtree"/>
              </a:defRPr>
            </a:lvl6pPr>
            <a:lvl7pPr lvl="6" algn="ctr">
              <a:lnSpc>
                <a:spcPct val="100000"/>
              </a:lnSpc>
              <a:spcBef>
                <a:spcPts val="0"/>
              </a:spcBef>
              <a:spcAft>
                <a:spcPts val="0"/>
              </a:spcAft>
              <a:buSzPts val="2800"/>
              <a:buFont typeface="Figtree"/>
              <a:buNone/>
              <a:defRPr sz="2800" b="1">
                <a:latin typeface="Figtree"/>
                <a:ea typeface="Figtree"/>
                <a:cs typeface="Figtree"/>
                <a:sym typeface="Figtree"/>
              </a:defRPr>
            </a:lvl7pPr>
            <a:lvl8pPr lvl="7" algn="ctr">
              <a:lnSpc>
                <a:spcPct val="100000"/>
              </a:lnSpc>
              <a:spcBef>
                <a:spcPts val="0"/>
              </a:spcBef>
              <a:spcAft>
                <a:spcPts val="0"/>
              </a:spcAft>
              <a:buSzPts val="2800"/>
              <a:buFont typeface="Figtree"/>
              <a:buNone/>
              <a:defRPr sz="2800" b="1">
                <a:latin typeface="Figtree"/>
                <a:ea typeface="Figtree"/>
                <a:cs typeface="Figtree"/>
                <a:sym typeface="Figtree"/>
              </a:defRPr>
            </a:lvl8pPr>
            <a:lvl9pPr lvl="8" algn="ctr">
              <a:lnSpc>
                <a:spcPct val="100000"/>
              </a:lnSpc>
              <a:spcBef>
                <a:spcPts val="0"/>
              </a:spcBef>
              <a:spcAft>
                <a:spcPts val="0"/>
              </a:spcAft>
              <a:buSzPts val="2800"/>
              <a:buFont typeface="Figtree"/>
              <a:buNone/>
              <a:defRPr sz="2800" b="1">
                <a:latin typeface="Figtree"/>
                <a:ea typeface="Figtree"/>
                <a:cs typeface="Figtree"/>
                <a:sym typeface="Figtree"/>
              </a:defRPr>
            </a:lvl9pPr>
          </a:lstStyle>
          <a:p>
            <a:endParaRPr/>
          </a:p>
        </p:txBody>
      </p:sp>
      <p:sp>
        <p:nvSpPr>
          <p:cNvPr id="21" name="Google Shape;21;g2f105e33cad_0_1464"/>
          <p:cNvSpPr txBox="1">
            <a:spLocks noGrp="1"/>
          </p:cNvSpPr>
          <p:nvPr>
            <p:ph type="subTitle" idx="7"/>
          </p:nvPr>
        </p:nvSpPr>
        <p:spPr>
          <a:xfrm>
            <a:off x="656250" y="4084725"/>
            <a:ext cx="2421300" cy="669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Font typeface="Albert Sans Light"/>
              <a:buNone/>
              <a:defRPr sz="1400">
                <a:solidFill>
                  <a:srgbClr val="FFFFFF"/>
                </a:solidFill>
                <a:latin typeface="Albert Sans Light"/>
                <a:ea typeface="Albert Sans Light"/>
                <a:cs typeface="Albert Sans Light"/>
                <a:sym typeface="Albert Sans Light"/>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22" name="Google Shape;22;g2f105e33cad_0_1464"/>
          <p:cNvSpPr txBox="1">
            <a:spLocks noGrp="1"/>
          </p:cNvSpPr>
          <p:nvPr>
            <p:ph type="subTitle" idx="8"/>
          </p:nvPr>
        </p:nvSpPr>
        <p:spPr>
          <a:xfrm>
            <a:off x="656250" y="3739661"/>
            <a:ext cx="2421300" cy="4194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Font typeface="Figtree"/>
              <a:buNone/>
              <a:defRPr sz="1900" b="1">
                <a:solidFill>
                  <a:srgbClr val="FFFFFF"/>
                </a:solidFill>
                <a:latin typeface="Figtree"/>
                <a:ea typeface="Figtree"/>
                <a:cs typeface="Figtree"/>
                <a:sym typeface="Figtree"/>
              </a:defRPr>
            </a:lvl1pPr>
            <a:lvl2pPr lvl="1" algn="ctr">
              <a:lnSpc>
                <a:spcPct val="100000"/>
              </a:lnSpc>
              <a:spcBef>
                <a:spcPts val="0"/>
              </a:spcBef>
              <a:spcAft>
                <a:spcPts val="0"/>
              </a:spcAft>
              <a:buSzPts val="2800"/>
              <a:buFont typeface="Figtree"/>
              <a:buNone/>
              <a:defRPr sz="2800" b="1">
                <a:latin typeface="Figtree"/>
                <a:ea typeface="Figtree"/>
                <a:cs typeface="Figtree"/>
                <a:sym typeface="Figtree"/>
              </a:defRPr>
            </a:lvl2pPr>
            <a:lvl3pPr lvl="2" algn="ctr">
              <a:lnSpc>
                <a:spcPct val="100000"/>
              </a:lnSpc>
              <a:spcBef>
                <a:spcPts val="0"/>
              </a:spcBef>
              <a:spcAft>
                <a:spcPts val="0"/>
              </a:spcAft>
              <a:buSzPts val="2800"/>
              <a:buFont typeface="Figtree"/>
              <a:buNone/>
              <a:defRPr sz="2800" b="1">
                <a:latin typeface="Figtree"/>
                <a:ea typeface="Figtree"/>
                <a:cs typeface="Figtree"/>
                <a:sym typeface="Figtree"/>
              </a:defRPr>
            </a:lvl3pPr>
            <a:lvl4pPr lvl="3" algn="ctr">
              <a:lnSpc>
                <a:spcPct val="100000"/>
              </a:lnSpc>
              <a:spcBef>
                <a:spcPts val="0"/>
              </a:spcBef>
              <a:spcAft>
                <a:spcPts val="0"/>
              </a:spcAft>
              <a:buSzPts val="2800"/>
              <a:buFont typeface="Figtree"/>
              <a:buNone/>
              <a:defRPr sz="2800" b="1">
                <a:latin typeface="Figtree"/>
                <a:ea typeface="Figtree"/>
                <a:cs typeface="Figtree"/>
                <a:sym typeface="Figtree"/>
              </a:defRPr>
            </a:lvl4pPr>
            <a:lvl5pPr lvl="4" algn="ctr">
              <a:lnSpc>
                <a:spcPct val="100000"/>
              </a:lnSpc>
              <a:spcBef>
                <a:spcPts val="0"/>
              </a:spcBef>
              <a:spcAft>
                <a:spcPts val="0"/>
              </a:spcAft>
              <a:buSzPts val="2800"/>
              <a:buFont typeface="Figtree"/>
              <a:buNone/>
              <a:defRPr sz="2800" b="1">
                <a:latin typeface="Figtree"/>
                <a:ea typeface="Figtree"/>
                <a:cs typeface="Figtree"/>
                <a:sym typeface="Figtree"/>
              </a:defRPr>
            </a:lvl5pPr>
            <a:lvl6pPr lvl="5" algn="ctr">
              <a:lnSpc>
                <a:spcPct val="100000"/>
              </a:lnSpc>
              <a:spcBef>
                <a:spcPts val="0"/>
              </a:spcBef>
              <a:spcAft>
                <a:spcPts val="0"/>
              </a:spcAft>
              <a:buSzPts val="2800"/>
              <a:buFont typeface="Figtree"/>
              <a:buNone/>
              <a:defRPr sz="2800" b="1">
                <a:latin typeface="Figtree"/>
                <a:ea typeface="Figtree"/>
                <a:cs typeface="Figtree"/>
                <a:sym typeface="Figtree"/>
              </a:defRPr>
            </a:lvl6pPr>
            <a:lvl7pPr lvl="6" algn="ctr">
              <a:lnSpc>
                <a:spcPct val="100000"/>
              </a:lnSpc>
              <a:spcBef>
                <a:spcPts val="0"/>
              </a:spcBef>
              <a:spcAft>
                <a:spcPts val="0"/>
              </a:spcAft>
              <a:buSzPts val="2800"/>
              <a:buFont typeface="Figtree"/>
              <a:buNone/>
              <a:defRPr sz="2800" b="1">
                <a:latin typeface="Figtree"/>
                <a:ea typeface="Figtree"/>
                <a:cs typeface="Figtree"/>
                <a:sym typeface="Figtree"/>
              </a:defRPr>
            </a:lvl7pPr>
            <a:lvl8pPr lvl="7" algn="ctr">
              <a:lnSpc>
                <a:spcPct val="100000"/>
              </a:lnSpc>
              <a:spcBef>
                <a:spcPts val="0"/>
              </a:spcBef>
              <a:spcAft>
                <a:spcPts val="0"/>
              </a:spcAft>
              <a:buSzPts val="2800"/>
              <a:buFont typeface="Figtree"/>
              <a:buNone/>
              <a:defRPr sz="2800" b="1">
                <a:latin typeface="Figtree"/>
                <a:ea typeface="Figtree"/>
                <a:cs typeface="Figtree"/>
                <a:sym typeface="Figtree"/>
              </a:defRPr>
            </a:lvl8pPr>
            <a:lvl9pPr lvl="8" algn="ctr">
              <a:lnSpc>
                <a:spcPct val="100000"/>
              </a:lnSpc>
              <a:spcBef>
                <a:spcPts val="0"/>
              </a:spcBef>
              <a:spcAft>
                <a:spcPts val="0"/>
              </a:spcAft>
              <a:buSzPts val="2800"/>
              <a:buFont typeface="Figtree"/>
              <a:buNone/>
              <a:defRPr sz="2800" b="1">
                <a:latin typeface="Figtree"/>
                <a:ea typeface="Figtree"/>
                <a:cs typeface="Figtree"/>
                <a:sym typeface="Figtree"/>
              </a:defRPr>
            </a:lvl9pPr>
          </a:lstStyle>
          <a:p>
            <a:endParaRPr/>
          </a:p>
        </p:txBody>
      </p:sp>
      <p:sp>
        <p:nvSpPr>
          <p:cNvPr id="23" name="Google Shape;23;g2f105e33cad_0_1464"/>
          <p:cNvSpPr txBox="1">
            <a:spLocks noGrp="1"/>
          </p:cNvSpPr>
          <p:nvPr>
            <p:ph type="subTitle" idx="9"/>
          </p:nvPr>
        </p:nvSpPr>
        <p:spPr>
          <a:xfrm>
            <a:off x="3361350" y="4084725"/>
            <a:ext cx="2421300" cy="669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Font typeface="Albert Sans Light"/>
              <a:buNone/>
              <a:defRPr sz="1400">
                <a:solidFill>
                  <a:srgbClr val="FFFFFF"/>
                </a:solidFill>
                <a:latin typeface="Albert Sans Light"/>
                <a:ea typeface="Albert Sans Light"/>
                <a:cs typeface="Albert Sans Light"/>
                <a:sym typeface="Albert Sans Light"/>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24" name="Google Shape;24;g2f105e33cad_0_1464"/>
          <p:cNvSpPr txBox="1">
            <a:spLocks noGrp="1"/>
          </p:cNvSpPr>
          <p:nvPr>
            <p:ph type="subTitle" idx="13"/>
          </p:nvPr>
        </p:nvSpPr>
        <p:spPr>
          <a:xfrm>
            <a:off x="3361350" y="3739661"/>
            <a:ext cx="2421300" cy="4194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Font typeface="Figtree"/>
              <a:buNone/>
              <a:defRPr sz="1900" b="1">
                <a:solidFill>
                  <a:srgbClr val="FFFFFF"/>
                </a:solidFill>
                <a:latin typeface="Figtree"/>
                <a:ea typeface="Figtree"/>
                <a:cs typeface="Figtree"/>
                <a:sym typeface="Figtree"/>
              </a:defRPr>
            </a:lvl1pPr>
            <a:lvl2pPr lvl="1" algn="ctr">
              <a:lnSpc>
                <a:spcPct val="100000"/>
              </a:lnSpc>
              <a:spcBef>
                <a:spcPts val="0"/>
              </a:spcBef>
              <a:spcAft>
                <a:spcPts val="0"/>
              </a:spcAft>
              <a:buSzPts val="2800"/>
              <a:buFont typeface="Figtree"/>
              <a:buNone/>
              <a:defRPr sz="2800" b="1">
                <a:latin typeface="Figtree"/>
                <a:ea typeface="Figtree"/>
                <a:cs typeface="Figtree"/>
                <a:sym typeface="Figtree"/>
              </a:defRPr>
            </a:lvl2pPr>
            <a:lvl3pPr lvl="2" algn="ctr">
              <a:lnSpc>
                <a:spcPct val="100000"/>
              </a:lnSpc>
              <a:spcBef>
                <a:spcPts val="0"/>
              </a:spcBef>
              <a:spcAft>
                <a:spcPts val="0"/>
              </a:spcAft>
              <a:buSzPts val="2800"/>
              <a:buFont typeface="Figtree"/>
              <a:buNone/>
              <a:defRPr sz="2800" b="1">
                <a:latin typeface="Figtree"/>
                <a:ea typeface="Figtree"/>
                <a:cs typeface="Figtree"/>
                <a:sym typeface="Figtree"/>
              </a:defRPr>
            </a:lvl3pPr>
            <a:lvl4pPr lvl="3" algn="ctr">
              <a:lnSpc>
                <a:spcPct val="100000"/>
              </a:lnSpc>
              <a:spcBef>
                <a:spcPts val="0"/>
              </a:spcBef>
              <a:spcAft>
                <a:spcPts val="0"/>
              </a:spcAft>
              <a:buSzPts val="2800"/>
              <a:buFont typeface="Figtree"/>
              <a:buNone/>
              <a:defRPr sz="2800" b="1">
                <a:latin typeface="Figtree"/>
                <a:ea typeface="Figtree"/>
                <a:cs typeface="Figtree"/>
                <a:sym typeface="Figtree"/>
              </a:defRPr>
            </a:lvl4pPr>
            <a:lvl5pPr lvl="4" algn="ctr">
              <a:lnSpc>
                <a:spcPct val="100000"/>
              </a:lnSpc>
              <a:spcBef>
                <a:spcPts val="0"/>
              </a:spcBef>
              <a:spcAft>
                <a:spcPts val="0"/>
              </a:spcAft>
              <a:buSzPts val="2800"/>
              <a:buFont typeface="Figtree"/>
              <a:buNone/>
              <a:defRPr sz="2800" b="1">
                <a:latin typeface="Figtree"/>
                <a:ea typeface="Figtree"/>
                <a:cs typeface="Figtree"/>
                <a:sym typeface="Figtree"/>
              </a:defRPr>
            </a:lvl5pPr>
            <a:lvl6pPr lvl="5" algn="ctr">
              <a:lnSpc>
                <a:spcPct val="100000"/>
              </a:lnSpc>
              <a:spcBef>
                <a:spcPts val="0"/>
              </a:spcBef>
              <a:spcAft>
                <a:spcPts val="0"/>
              </a:spcAft>
              <a:buSzPts val="2800"/>
              <a:buFont typeface="Figtree"/>
              <a:buNone/>
              <a:defRPr sz="2800" b="1">
                <a:latin typeface="Figtree"/>
                <a:ea typeface="Figtree"/>
                <a:cs typeface="Figtree"/>
                <a:sym typeface="Figtree"/>
              </a:defRPr>
            </a:lvl6pPr>
            <a:lvl7pPr lvl="6" algn="ctr">
              <a:lnSpc>
                <a:spcPct val="100000"/>
              </a:lnSpc>
              <a:spcBef>
                <a:spcPts val="0"/>
              </a:spcBef>
              <a:spcAft>
                <a:spcPts val="0"/>
              </a:spcAft>
              <a:buSzPts val="2800"/>
              <a:buFont typeface="Figtree"/>
              <a:buNone/>
              <a:defRPr sz="2800" b="1">
                <a:latin typeface="Figtree"/>
                <a:ea typeface="Figtree"/>
                <a:cs typeface="Figtree"/>
                <a:sym typeface="Figtree"/>
              </a:defRPr>
            </a:lvl7pPr>
            <a:lvl8pPr lvl="7" algn="ctr">
              <a:lnSpc>
                <a:spcPct val="100000"/>
              </a:lnSpc>
              <a:spcBef>
                <a:spcPts val="0"/>
              </a:spcBef>
              <a:spcAft>
                <a:spcPts val="0"/>
              </a:spcAft>
              <a:buSzPts val="2800"/>
              <a:buFont typeface="Figtree"/>
              <a:buNone/>
              <a:defRPr sz="2800" b="1">
                <a:latin typeface="Figtree"/>
                <a:ea typeface="Figtree"/>
                <a:cs typeface="Figtree"/>
                <a:sym typeface="Figtree"/>
              </a:defRPr>
            </a:lvl8pPr>
            <a:lvl9pPr lvl="8" algn="ctr">
              <a:lnSpc>
                <a:spcPct val="100000"/>
              </a:lnSpc>
              <a:spcBef>
                <a:spcPts val="0"/>
              </a:spcBef>
              <a:spcAft>
                <a:spcPts val="0"/>
              </a:spcAft>
              <a:buSzPts val="2800"/>
              <a:buFont typeface="Figtree"/>
              <a:buNone/>
              <a:defRPr sz="2800" b="1">
                <a:latin typeface="Figtree"/>
                <a:ea typeface="Figtree"/>
                <a:cs typeface="Figtree"/>
                <a:sym typeface="Figtree"/>
              </a:defRPr>
            </a:lvl9pPr>
          </a:lstStyle>
          <a:p>
            <a:endParaRPr/>
          </a:p>
        </p:txBody>
      </p:sp>
      <p:sp>
        <p:nvSpPr>
          <p:cNvPr id="25" name="Google Shape;25;g2f105e33cad_0_1464"/>
          <p:cNvSpPr txBox="1">
            <a:spLocks noGrp="1"/>
          </p:cNvSpPr>
          <p:nvPr>
            <p:ph type="subTitle" idx="14"/>
          </p:nvPr>
        </p:nvSpPr>
        <p:spPr>
          <a:xfrm>
            <a:off x="6066450" y="4084725"/>
            <a:ext cx="2421300" cy="669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Font typeface="Albert Sans Light"/>
              <a:buNone/>
              <a:defRPr sz="1400">
                <a:solidFill>
                  <a:srgbClr val="FFFFFF"/>
                </a:solidFill>
                <a:latin typeface="Albert Sans Light"/>
                <a:ea typeface="Albert Sans Light"/>
                <a:cs typeface="Albert Sans Light"/>
                <a:sym typeface="Albert Sans Light"/>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26" name="Google Shape;26;g2f105e33cad_0_1464"/>
          <p:cNvSpPr txBox="1">
            <a:spLocks noGrp="1"/>
          </p:cNvSpPr>
          <p:nvPr>
            <p:ph type="subTitle" idx="15"/>
          </p:nvPr>
        </p:nvSpPr>
        <p:spPr>
          <a:xfrm>
            <a:off x="6066450" y="3739661"/>
            <a:ext cx="2421300" cy="4194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Font typeface="Figtree"/>
              <a:buNone/>
              <a:defRPr sz="1900" b="1">
                <a:solidFill>
                  <a:srgbClr val="FFFFFF"/>
                </a:solidFill>
                <a:latin typeface="Figtree"/>
                <a:ea typeface="Figtree"/>
                <a:cs typeface="Figtree"/>
                <a:sym typeface="Figtree"/>
              </a:defRPr>
            </a:lvl1pPr>
            <a:lvl2pPr lvl="1" algn="ctr">
              <a:lnSpc>
                <a:spcPct val="100000"/>
              </a:lnSpc>
              <a:spcBef>
                <a:spcPts val="0"/>
              </a:spcBef>
              <a:spcAft>
                <a:spcPts val="0"/>
              </a:spcAft>
              <a:buSzPts val="2800"/>
              <a:buFont typeface="Figtree"/>
              <a:buNone/>
              <a:defRPr sz="2800" b="1">
                <a:latin typeface="Figtree"/>
                <a:ea typeface="Figtree"/>
                <a:cs typeface="Figtree"/>
                <a:sym typeface="Figtree"/>
              </a:defRPr>
            </a:lvl2pPr>
            <a:lvl3pPr lvl="2" algn="ctr">
              <a:lnSpc>
                <a:spcPct val="100000"/>
              </a:lnSpc>
              <a:spcBef>
                <a:spcPts val="0"/>
              </a:spcBef>
              <a:spcAft>
                <a:spcPts val="0"/>
              </a:spcAft>
              <a:buSzPts val="2800"/>
              <a:buFont typeface="Figtree"/>
              <a:buNone/>
              <a:defRPr sz="2800" b="1">
                <a:latin typeface="Figtree"/>
                <a:ea typeface="Figtree"/>
                <a:cs typeface="Figtree"/>
                <a:sym typeface="Figtree"/>
              </a:defRPr>
            </a:lvl3pPr>
            <a:lvl4pPr lvl="3" algn="ctr">
              <a:lnSpc>
                <a:spcPct val="100000"/>
              </a:lnSpc>
              <a:spcBef>
                <a:spcPts val="0"/>
              </a:spcBef>
              <a:spcAft>
                <a:spcPts val="0"/>
              </a:spcAft>
              <a:buSzPts val="2800"/>
              <a:buFont typeface="Figtree"/>
              <a:buNone/>
              <a:defRPr sz="2800" b="1">
                <a:latin typeface="Figtree"/>
                <a:ea typeface="Figtree"/>
                <a:cs typeface="Figtree"/>
                <a:sym typeface="Figtree"/>
              </a:defRPr>
            </a:lvl4pPr>
            <a:lvl5pPr lvl="4" algn="ctr">
              <a:lnSpc>
                <a:spcPct val="100000"/>
              </a:lnSpc>
              <a:spcBef>
                <a:spcPts val="0"/>
              </a:spcBef>
              <a:spcAft>
                <a:spcPts val="0"/>
              </a:spcAft>
              <a:buSzPts val="2800"/>
              <a:buFont typeface="Figtree"/>
              <a:buNone/>
              <a:defRPr sz="2800" b="1">
                <a:latin typeface="Figtree"/>
                <a:ea typeface="Figtree"/>
                <a:cs typeface="Figtree"/>
                <a:sym typeface="Figtree"/>
              </a:defRPr>
            </a:lvl5pPr>
            <a:lvl6pPr lvl="5" algn="ctr">
              <a:lnSpc>
                <a:spcPct val="100000"/>
              </a:lnSpc>
              <a:spcBef>
                <a:spcPts val="0"/>
              </a:spcBef>
              <a:spcAft>
                <a:spcPts val="0"/>
              </a:spcAft>
              <a:buSzPts val="2800"/>
              <a:buFont typeface="Figtree"/>
              <a:buNone/>
              <a:defRPr sz="2800" b="1">
                <a:latin typeface="Figtree"/>
                <a:ea typeface="Figtree"/>
                <a:cs typeface="Figtree"/>
                <a:sym typeface="Figtree"/>
              </a:defRPr>
            </a:lvl6pPr>
            <a:lvl7pPr lvl="6" algn="ctr">
              <a:lnSpc>
                <a:spcPct val="100000"/>
              </a:lnSpc>
              <a:spcBef>
                <a:spcPts val="0"/>
              </a:spcBef>
              <a:spcAft>
                <a:spcPts val="0"/>
              </a:spcAft>
              <a:buSzPts val="2800"/>
              <a:buFont typeface="Figtree"/>
              <a:buNone/>
              <a:defRPr sz="2800" b="1">
                <a:latin typeface="Figtree"/>
                <a:ea typeface="Figtree"/>
                <a:cs typeface="Figtree"/>
                <a:sym typeface="Figtree"/>
              </a:defRPr>
            </a:lvl7pPr>
            <a:lvl8pPr lvl="7" algn="ctr">
              <a:lnSpc>
                <a:spcPct val="100000"/>
              </a:lnSpc>
              <a:spcBef>
                <a:spcPts val="0"/>
              </a:spcBef>
              <a:spcAft>
                <a:spcPts val="0"/>
              </a:spcAft>
              <a:buSzPts val="2800"/>
              <a:buFont typeface="Figtree"/>
              <a:buNone/>
              <a:defRPr sz="2800" b="1">
                <a:latin typeface="Figtree"/>
                <a:ea typeface="Figtree"/>
                <a:cs typeface="Figtree"/>
                <a:sym typeface="Figtree"/>
              </a:defRPr>
            </a:lvl8pPr>
            <a:lvl9pPr lvl="8" algn="ctr">
              <a:lnSpc>
                <a:spcPct val="100000"/>
              </a:lnSpc>
              <a:spcBef>
                <a:spcPts val="0"/>
              </a:spcBef>
              <a:spcAft>
                <a:spcPts val="0"/>
              </a:spcAft>
              <a:buSzPts val="2800"/>
              <a:buFont typeface="Figtree"/>
              <a:buNone/>
              <a:defRPr sz="2800" b="1">
                <a:latin typeface="Figtree"/>
                <a:ea typeface="Figtree"/>
                <a:cs typeface="Figtree"/>
                <a:sym typeface="Figtree"/>
              </a:defRPr>
            </a:lvl9pPr>
          </a:lstStyle>
          <a:p>
            <a:endParaRPr/>
          </a:p>
        </p:txBody>
      </p:sp>
      <p:sp>
        <p:nvSpPr>
          <p:cNvPr id="27" name="Google Shape;27;g2f105e33cad_0_1464"/>
          <p:cNvSpPr txBox="1">
            <a:spLocks noGrp="1"/>
          </p:cNvSpPr>
          <p:nvPr>
            <p:ph type="title" idx="16"/>
          </p:nvPr>
        </p:nvSpPr>
        <p:spPr>
          <a:xfrm>
            <a:off x="1532300" y="1242775"/>
            <a:ext cx="669000" cy="6690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rgbClr val="043170"/>
              </a:buClr>
              <a:buSzPts val="3000"/>
              <a:buFont typeface="Figtree ExtraBold"/>
              <a:buNone/>
              <a:defRPr sz="3000" b="0">
                <a:solidFill>
                  <a:srgbClr val="043170"/>
                </a:solidFill>
                <a:latin typeface="Figtree ExtraBold"/>
                <a:ea typeface="Figtree ExtraBold"/>
                <a:cs typeface="Figtree ExtraBold"/>
                <a:sym typeface="Figtree ExtraBold"/>
              </a:defRPr>
            </a:lvl1pPr>
            <a:lvl2pPr lvl="1" algn="ctr">
              <a:lnSpc>
                <a:spcPct val="100000"/>
              </a:lnSpc>
              <a:spcBef>
                <a:spcPts val="0"/>
              </a:spcBef>
              <a:spcAft>
                <a:spcPts val="0"/>
              </a:spcAft>
              <a:buClr>
                <a:srgbClr val="043170"/>
              </a:buClr>
              <a:buSzPts val="3000"/>
              <a:buFont typeface="Figtree ExtraBold"/>
              <a:buNone/>
              <a:defRPr sz="3000">
                <a:solidFill>
                  <a:srgbClr val="043170"/>
                </a:solidFill>
                <a:latin typeface="Figtree ExtraBold"/>
                <a:ea typeface="Figtree ExtraBold"/>
                <a:cs typeface="Figtree ExtraBold"/>
                <a:sym typeface="Figtree ExtraBold"/>
              </a:defRPr>
            </a:lvl2pPr>
            <a:lvl3pPr lvl="2" algn="ctr">
              <a:lnSpc>
                <a:spcPct val="100000"/>
              </a:lnSpc>
              <a:spcBef>
                <a:spcPts val="0"/>
              </a:spcBef>
              <a:spcAft>
                <a:spcPts val="0"/>
              </a:spcAft>
              <a:buClr>
                <a:srgbClr val="043170"/>
              </a:buClr>
              <a:buSzPts val="3000"/>
              <a:buFont typeface="Figtree ExtraBold"/>
              <a:buNone/>
              <a:defRPr sz="3000">
                <a:solidFill>
                  <a:srgbClr val="043170"/>
                </a:solidFill>
                <a:latin typeface="Figtree ExtraBold"/>
                <a:ea typeface="Figtree ExtraBold"/>
                <a:cs typeface="Figtree ExtraBold"/>
                <a:sym typeface="Figtree ExtraBold"/>
              </a:defRPr>
            </a:lvl3pPr>
            <a:lvl4pPr lvl="3" algn="ctr">
              <a:lnSpc>
                <a:spcPct val="100000"/>
              </a:lnSpc>
              <a:spcBef>
                <a:spcPts val="0"/>
              </a:spcBef>
              <a:spcAft>
                <a:spcPts val="0"/>
              </a:spcAft>
              <a:buClr>
                <a:srgbClr val="043170"/>
              </a:buClr>
              <a:buSzPts val="3000"/>
              <a:buFont typeface="Figtree ExtraBold"/>
              <a:buNone/>
              <a:defRPr sz="3000">
                <a:solidFill>
                  <a:srgbClr val="043170"/>
                </a:solidFill>
                <a:latin typeface="Figtree ExtraBold"/>
                <a:ea typeface="Figtree ExtraBold"/>
                <a:cs typeface="Figtree ExtraBold"/>
                <a:sym typeface="Figtree ExtraBold"/>
              </a:defRPr>
            </a:lvl4pPr>
            <a:lvl5pPr lvl="4" algn="ctr">
              <a:lnSpc>
                <a:spcPct val="100000"/>
              </a:lnSpc>
              <a:spcBef>
                <a:spcPts val="0"/>
              </a:spcBef>
              <a:spcAft>
                <a:spcPts val="0"/>
              </a:spcAft>
              <a:buClr>
                <a:srgbClr val="043170"/>
              </a:buClr>
              <a:buSzPts val="3000"/>
              <a:buFont typeface="Figtree ExtraBold"/>
              <a:buNone/>
              <a:defRPr sz="3000">
                <a:solidFill>
                  <a:srgbClr val="043170"/>
                </a:solidFill>
                <a:latin typeface="Figtree ExtraBold"/>
                <a:ea typeface="Figtree ExtraBold"/>
                <a:cs typeface="Figtree ExtraBold"/>
                <a:sym typeface="Figtree ExtraBold"/>
              </a:defRPr>
            </a:lvl5pPr>
            <a:lvl6pPr lvl="5" algn="ctr">
              <a:lnSpc>
                <a:spcPct val="100000"/>
              </a:lnSpc>
              <a:spcBef>
                <a:spcPts val="0"/>
              </a:spcBef>
              <a:spcAft>
                <a:spcPts val="0"/>
              </a:spcAft>
              <a:buClr>
                <a:srgbClr val="043170"/>
              </a:buClr>
              <a:buSzPts val="3000"/>
              <a:buFont typeface="Figtree ExtraBold"/>
              <a:buNone/>
              <a:defRPr sz="3000">
                <a:solidFill>
                  <a:srgbClr val="043170"/>
                </a:solidFill>
                <a:latin typeface="Figtree ExtraBold"/>
                <a:ea typeface="Figtree ExtraBold"/>
                <a:cs typeface="Figtree ExtraBold"/>
                <a:sym typeface="Figtree ExtraBold"/>
              </a:defRPr>
            </a:lvl6pPr>
            <a:lvl7pPr lvl="6" algn="ctr">
              <a:lnSpc>
                <a:spcPct val="100000"/>
              </a:lnSpc>
              <a:spcBef>
                <a:spcPts val="0"/>
              </a:spcBef>
              <a:spcAft>
                <a:spcPts val="0"/>
              </a:spcAft>
              <a:buClr>
                <a:srgbClr val="043170"/>
              </a:buClr>
              <a:buSzPts val="3000"/>
              <a:buFont typeface="Figtree ExtraBold"/>
              <a:buNone/>
              <a:defRPr sz="3000">
                <a:solidFill>
                  <a:srgbClr val="043170"/>
                </a:solidFill>
                <a:latin typeface="Figtree ExtraBold"/>
                <a:ea typeface="Figtree ExtraBold"/>
                <a:cs typeface="Figtree ExtraBold"/>
                <a:sym typeface="Figtree ExtraBold"/>
              </a:defRPr>
            </a:lvl7pPr>
            <a:lvl8pPr lvl="7" algn="ctr">
              <a:lnSpc>
                <a:spcPct val="100000"/>
              </a:lnSpc>
              <a:spcBef>
                <a:spcPts val="0"/>
              </a:spcBef>
              <a:spcAft>
                <a:spcPts val="0"/>
              </a:spcAft>
              <a:buClr>
                <a:srgbClr val="043170"/>
              </a:buClr>
              <a:buSzPts val="3000"/>
              <a:buFont typeface="Figtree ExtraBold"/>
              <a:buNone/>
              <a:defRPr sz="3000">
                <a:solidFill>
                  <a:srgbClr val="043170"/>
                </a:solidFill>
                <a:latin typeface="Figtree ExtraBold"/>
                <a:ea typeface="Figtree ExtraBold"/>
                <a:cs typeface="Figtree ExtraBold"/>
                <a:sym typeface="Figtree ExtraBold"/>
              </a:defRPr>
            </a:lvl8pPr>
            <a:lvl9pPr lvl="8" algn="ctr">
              <a:lnSpc>
                <a:spcPct val="100000"/>
              </a:lnSpc>
              <a:spcBef>
                <a:spcPts val="0"/>
              </a:spcBef>
              <a:spcAft>
                <a:spcPts val="0"/>
              </a:spcAft>
              <a:buClr>
                <a:srgbClr val="043170"/>
              </a:buClr>
              <a:buSzPts val="3000"/>
              <a:buFont typeface="Figtree ExtraBold"/>
              <a:buNone/>
              <a:defRPr sz="3000">
                <a:solidFill>
                  <a:srgbClr val="043170"/>
                </a:solidFill>
                <a:latin typeface="Figtree ExtraBold"/>
                <a:ea typeface="Figtree ExtraBold"/>
                <a:cs typeface="Figtree ExtraBold"/>
                <a:sym typeface="Figtree ExtraBold"/>
              </a:defRPr>
            </a:lvl9pPr>
          </a:lstStyle>
          <a:p>
            <a:endParaRPr/>
          </a:p>
        </p:txBody>
      </p:sp>
      <p:sp>
        <p:nvSpPr>
          <p:cNvPr id="28" name="Google Shape;28;g2f105e33cad_0_1464"/>
          <p:cNvSpPr txBox="1">
            <a:spLocks noGrp="1"/>
          </p:cNvSpPr>
          <p:nvPr>
            <p:ph type="title" idx="17"/>
          </p:nvPr>
        </p:nvSpPr>
        <p:spPr>
          <a:xfrm>
            <a:off x="1532300" y="3084425"/>
            <a:ext cx="669000" cy="6690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rgbClr val="043170"/>
              </a:buClr>
              <a:buSzPts val="3000"/>
              <a:buFont typeface="Figtree ExtraBold"/>
              <a:buNone/>
              <a:defRPr sz="3000" b="0">
                <a:solidFill>
                  <a:srgbClr val="043170"/>
                </a:solidFill>
                <a:latin typeface="Figtree ExtraBold"/>
                <a:ea typeface="Figtree ExtraBold"/>
                <a:cs typeface="Figtree ExtraBold"/>
                <a:sym typeface="Figtree ExtraBold"/>
              </a:defRPr>
            </a:lvl1pPr>
            <a:lvl2pPr lvl="1" algn="ctr">
              <a:lnSpc>
                <a:spcPct val="100000"/>
              </a:lnSpc>
              <a:spcBef>
                <a:spcPts val="0"/>
              </a:spcBef>
              <a:spcAft>
                <a:spcPts val="0"/>
              </a:spcAft>
              <a:buClr>
                <a:srgbClr val="043170"/>
              </a:buClr>
              <a:buSzPts val="3000"/>
              <a:buFont typeface="Figtree ExtraBold"/>
              <a:buNone/>
              <a:defRPr sz="3000">
                <a:solidFill>
                  <a:srgbClr val="043170"/>
                </a:solidFill>
                <a:latin typeface="Figtree ExtraBold"/>
                <a:ea typeface="Figtree ExtraBold"/>
                <a:cs typeface="Figtree ExtraBold"/>
                <a:sym typeface="Figtree ExtraBold"/>
              </a:defRPr>
            </a:lvl2pPr>
            <a:lvl3pPr lvl="2" algn="ctr">
              <a:lnSpc>
                <a:spcPct val="100000"/>
              </a:lnSpc>
              <a:spcBef>
                <a:spcPts val="0"/>
              </a:spcBef>
              <a:spcAft>
                <a:spcPts val="0"/>
              </a:spcAft>
              <a:buClr>
                <a:srgbClr val="043170"/>
              </a:buClr>
              <a:buSzPts val="3000"/>
              <a:buFont typeface="Figtree ExtraBold"/>
              <a:buNone/>
              <a:defRPr sz="3000">
                <a:solidFill>
                  <a:srgbClr val="043170"/>
                </a:solidFill>
                <a:latin typeface="Figtree ExtraBold"/>
                <a:ea typeface="Figtree ExtraBold"/>
                <a:cs typeface="Figtree ExtraBold"/>
                <a:sym typeface="Figtree ExtraBold"/>
              </a:defRPr>
            </a:lvl3pPr>
            <a:lvl4pPr lvl="3" algn="ctr">
              <a:lnSpc>
                <a:spcPct val="100000"/>
              </a:lnSpc>
              <a:spcBef>
                <a:spcPts val="0"/>
              </a:spcBef>
              <a:spcAft>
                <a:spcPts val="0"/>
              </a:spcAft>
              <a:buClr>
                <a:srgbClr val="043170"/>
              </a:buClr>
              <a:buSzPts val="3000"/>
              <a:buFont typeface="Figtree ExtraBold"/>
              <a:buNone/>
              <a:defRPr sz="3000">
                <a:solidFill>
                  <a:srgbClr val="043170"/>
                </a:solidFill>
                <a:latin typeface="Figtree ExtraBold"/>
                <a:ea typeface="Figtree ExtraBold"/>
                <a:cs typeface="Figtree ExtraBold"/>
                <a:sym typeface="Figtree ExtraBold"/>
              </a:defRPr>
            </a:lvl4pPr>
            <a:lvl5pPr lvl="4" algn="ctr">
              <a:lnSpc>
                <a:spcPct val="100000"/>
              </a:lnSpc>
              <a:spcBef>
                <a:spcPts val="0"/>
              </a:spcBef>
              <a:spcAft>
                <a:spcPts val="0"/>
              </a:spcAft>
              <a:buClr>
                <a:srgbClr val="043170"/>
              </a:buClr>
              <a:buSzPts val="3000"/>
              <a:buFont typeface="Figtree ExtraBold"/>
              <a:buNone/>
              <a:defRPr sz="3000">
                <a:solidFill>
                  <a:srgbClr val="043170"/>
                </a:solidFill>
                <a:latin typeface="Figtree ExtraBold"/>
                <a:ea typeface="Figtree ExtraBold"/>
                <a:cs typeface="Figtree ExtraBold"/>
                <a:sym typeface="Figtree ExtraBold"/>
              </a:defRPr>
            </a:lvl5pPr>
            <a:lvl6pPr lvl="5" algn="ctr">
              <a:lnSpc>
                <a:spcPct val="100000"/>
              </a:lnSpc>
              <a:spcBef>
                <a:spcPts val="0"/>
              </a:spcBef>
              <a:spcAft>
                <a:spcPts val="0"/>
              </a:spcAft>
              <a:buClr>
                <a:srgbClr val="043170"/>
              </a:buClr>
              <a:buSzPts val="3000"/>
              <a:buFont typeface="Figtree ExtraBold"/>
              <a:buNone/>
              <a:defRPr sz="3000">
                <a:solidFill>
                  <a:srgbClr val="043170"/>
                </a:solidFill>
                <a:latin typeface="Figtree ExtraBold"/>
                <a:ea typeface="Figtree ExtraBold"/>
                <a:cs typeface="Figtree ExtraBold"/>
                <a:sym typeface="Figtree ExtraBold"/>
              </a:defRPr>
            </a:lvl6pPr>
            <a:lvl7pPr lvl="6" algn="ctr">
              <a:lnSpc>
                <a:spcPct val="100000"/>
              </a:lnSpc>
              <a:spcBef>
                <a:spcPts val="0"/>
              </a:spcBef>
              <a:spcAft>
                <a:spcPts val="0"/>
              </a:spcAft>
              <a:buClr>
                <a:srgbClr val="043170"/>
              </a:buClr>
              <a:buSzPts val="3000"/>
              <a:buFont typeface="Figtree ExtraBold"/>
              <a:buNone/>
              <a:defRPr sz="3000">
                <a:solidFill>
                  <a:srgbClr val="043170"/>
                </a:solidFill>
                <a:latin typeface="Figtree ExtraBold"/>
                <a:ea typeface="Figtree ExtraBold"/>
                <a:cs typeface="Figtree ExtraBold"/>
                <a:sym typeface="Figtree ExtraBold"/>
              </a:defRPr>
            </a:lvl7pPr>
            <a:lvl8pPr lvl="7" algn="ctr">
              <a:lnSpc>
                <a:spcPct val="100000"/>
              </a:lnSpc>
              <a:spcBef>
                <a:spcPts val="0"/>
              </a:spcBef>
              <a:spcAft>
                <a:spcPts val="0"/>
              </a:spcAft>
              <a:buClr>
                <a:srgbClr val="043170"/>
              </a:buClr>
              <a:buSzPts val="3000"/>
              <a:buFont typeface="Figtree ExtraBold"/>
              <a:buNone/>
              <a:defRPr sz="3000">
                <a:solidFill>
                  <a:srgbClr val="043170"/>
                </a:solidFill>
                <a:latin typeface="Figtree ExtraBold"/>
                <a:ea typeface="Figtree ExtraBold"/>
                <a:cs typeface="Figtree ExtraBold"/>
                <a:sym typeface="Figtree ExtraBold"/>
              </a:defRPr>
            </a:lvl8pPr>
            <a:lvl9pPr lvl="8" algn="ctr">
              <a:lnSpc>
                <a:spcPct val="100000"/>
              </a:lnSpc>
              <a:spcBef>
                <a:spcPts val="0"/>
              </a:spcBef>
              <a:spcAft>
                <a:spcPts val="0"/>
              </a:spcAft>
              <a:buClr>
                <a:srgbClr val="043170"/>
              </a:buClr>
              <a:buSzPts val="3000"/>
              <a:buFont typeface="Figtree ExtraBold"/>
              <a:buNone/>
              <a:defRPr sz="3000">
                <a:solidFill>
                  <a:srgbClr val="043170"/>
                </a:solidFill>
                <a:latin typeface="Figtree ExtraBold"/>
                <a:ea typeface="Figtree ExtraBold"/>
                <a:cs typeface="Figtree ExtraBold"/>
                <a:sym typeface="Figtree ExtraBold"/>
              </a:defRPr>
            </a:lvl9pPr>
          </a:lstStyle>
          <a:p>
            <a:endParaRPr/>
          </a:p>
        </p:txBody>
      </p:sp>
      <p:sp>
        <p:nvSpPr>
          <p:cNvPr id="29" name="Google Shape;29;g2f105e33cad_0_1464"/>
          <p:cNvSpPr txBox="1">
            <a:spLocks noGrp="1"/>
          </p:cNvSpPr>
          <p:nvPr>
            <p:ph type="title" idx="18"/>
          </p:nvPr>
        </p:nvSpPr>
        <p:spPr>
          <a:xfrm>
            <a:off x="4237450" y="1242825"/>
            <a:ext cx="669000" cy="6690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rgbClr val="043170"/>
              </a:buClr>
              <a:buSzPts val="3000"/>
              <a:buFont typeface="Figtree ExtraBold"/>
              <a:buNone/>
              <a:defRPr sz="3000" b="0">
                <a:solidFill>
                  <a:srgbClr val="043170"/>
                </a:solidFill>
                <a:latin typeface="Figtree ExtraBold"/>
                <a:ea typeface="Figtree ExtraBold"/>
                <a:cs typeface="Figtree ExtraBold"/>
                <a:sym typeface="Figtree ExtraBold"/>
              </a:defRPr>
            </a:lvl1pPr>
            <a:lvl2pPr lvl="1" algn="ctr">
              <a:lnSpc>
                <a:spcPct val="100000"/>
              </a:lnSpc>
              <a:spcBef>
                <a:spcPts val="0"/>
              </a:spcBef>
              <a:spcAft>
                <a:spcPts val="0"/>
              </a:spcAft>
              <a:buClr>
                <a:srgbClr val="043170"/>
              </a:buClr>
              <a:buSzPts val="3000"/>
              <a:buFont typeface="Figtree ExtraBold"/>
              <a:buNone/>
              <a:defRPr sz="3000">
                <a:solidFill>
                  <a:srgbClr val="043170"/>
                </a:solidFill>
                <a:latin typeface="Figtree ExtraBold"/>
                <a:ea typeface="Figtree ExtraBold"/>
                <a:cs typeface="Figtree ExtraBold"/>
                <a:sym typeface="Figtree ExtraBold"/>
              </a:defRPr>
            </a:lvl2pPr>
            <a:lvl3pPr lvl="2" algn="ctr">
              <a:lnSpc>
                <a:spcPct val="100000"/>
              </a:lnSpc>
              <a:spcBef>
                <a:spcPts val="0"/>
              </a:spcBef>
              <a:spcAft>
                <a:spcPts val="0"/>
              </a:spcAft>
              <a:buClr>
                <a:srgbClr val="043170"/>
              </a:buClr>
              <a:buSzPts val="3000"/>
              <a:buFont typeface="Figtree ExtraBold"/>
              <a:buNone/>
              <a:defRPr sz="3000">
                <a:solidFill>
                  <a:srgbClr val="043170"/>
                </a:solidFill>
                <a:latin typeface="Figtree ExtraBold"/>
                <a:ea typeface="Figtree ExtraBold"/>
                <a:cs typeface="Figtree ExtraBold"/>
                <a:sym typeface="Figtree ExtraBold"/>
              </a:defRPr>
            </a:lvl3pPr>
            <a:lvl4pPr lvl="3" algn="ctr">
              <a:lnSpc>
                <a:spcPct val="100000"/>
              </a:lnSpc>
              <a:spcBef>
                <a:spcPts val="0"/>
              </a:spcBef>
              <a:spcAft>
                <a:spcPts val="0"/>
              </a:spcAft>
              <a:buClr>
                <a:srgbClr val="043170"/>
              </a:buClr>
              <a:buSzPts val="3000"/>
              <a:buFont typeface="Figtree ExtraBold"/>
              <a:buNone/>
              <a:defRPr sz="3000">
                <a:solidFill>
                  <a:srgbClr val="043170"/>
                </a:solidFill>
                <a:latin typeface="Figtree ExtraBold"/>
                <a:ea typeface="Figtree ExtraBold"/>
                <a:cs typeface="Figtree ExtraBold"/>
                <a:sym typeface="Figtree ExtraBold"/>
              </a:defRPr>
            </a:lvl4pPr>
            <a:lvl5pPr lvl="4" algn="ctr">
              <a:lnSpc>
                <a:spcPct val="100000"/>
              </a:lnSpc>
              <a:spcBef>
                <a:spcPts val="0"/>
              </a:spcBef>
              <a:spcAft>
                <a:spcPts val="0"/>
              </a:spcAft>
              <a:buClr>
                <a:srgbClr val="043170"/>
              </a:buClr>
              <a:buSzPts val="3000"/>
              <a:buFont typeface="Figtree ExtraBold"/>
              <a:buNone/>
              <a:defRPr sz="3000">
                <a:solidFill>
                  <a:srgbClr val="043170"/>
                </a:solidFill>
                <a:latin typeface="Figtree ExtraBold"/>
                <a:ea typeface="Figtree ExtraBold"/>
                <a:cs typeface="Figtree ExtraBold"/>
                <a:sym typeface="Figtree ExtraBold"/>
              </a:defRPr>
            </a:lvl5pPr>
            <a:lvl6pPr lvl="5" algn="ctr">
              <a:lnSpc>
                <a:spcPct val="100000"/>
              </a:lnSpc>
              <a:spcBef>
                <a:spcPts val="0"/>
              </a:spcBef>
              <a:spcAft>
                <a:spcPts val="0"/>
              </a:spcAft>
              <a:buClr>
                <a:srgbClr val="043170"/>
              </a:buClr>
              <a:buSzPts val="3000"/>
              <a:buFont typeface="Figtree ExtraBold"/>
              <a:buNone/>
              <a:defRPr sz="3000">
                <a:solidFill>
                  <a:srgbClr val="043170"/>
                </a:solidFill>
                <a:latin typeface="Figtree ExtraBold"/>
                <a:ea typeface="Figtree ExtraBold"/>
                <a:cs typeface="Figtree ExtraBold"/>
                <a:sym typeface="Figtree ExtraBold"/>
              </a:defRPr>
            </a:lvl6pPr>
            <a:lvl7pPr lvl="6" algn="ctr">
              <a:lnSpc>
                <a:spcPct val="100000"/>
              </a:lnSpc>
              <a:spcBef>
                <a:spcPts val="0"/>
              </a:spcBef>
              <a:spcAft>
                <a:spcPts val="0"/>
              </a:spcAft>
              <a:buClr>
                <a:srgbClr val="043170"/>
              </a:buClr>
              <a:buSzPts val="3000"/>
              <a:buFont typeface="Figtree ExtraBold"/>
              <a:buNone/>
              <a:defRPr sz="3000">
                <a:solidFill>
                  <a:srgbClr val="043170"/>
                </a:solidFill>
                <a:latin typeface="Figtree ExtraBold"/>
                <a:ea typeface="Figtree ExtraBold"/>
                <a:cs typeface="Figtree ExtraBold"/>
                <a:sym typeface="Figtree ExtraBold"/>
              </a:defRPr>
            </a:lvl7pPr>
            <a:lvl8pPr lvl="7" algn="ctr">
              <a:lnSpc>
                <a:spcPct val="100000"/>
              </a:lnSpc>
              <a:spcBef>
                <a:spcPts val="0"/>
              </a:spcBef>
              <a:spcAft>
                <a:spcPts val="0"/>
              </a:spcAft>
              <a:buClr>
                <a:srgbClr val="043170"/>
              </a:buClr>
              <a:buSzPts val="3000"/>
              <a:buFont typeface="Figtree ExtraBold"/>
              <a:buNone/>
              <a:defRPr sz="3000">
                <a:solidFill>
                  <a:srgbClr val="043170"/>
                </a:solidFill>
                <a:latin typeface="Figtree ExtraBold"/>
                <a:ea typeface="Figtree ExtraBold"/>
                <a:cs typeface="Figtree ExtraBold"/>
                <a:sym typeface="Figtree ExtraBold"/>
              </a:defRPr>
            </a:lvl8pPr>
            <a:lvl9pPr lvl="8" algn="ctr">
              <a:lnSpc>
                <a:spcPct val="100000"/>
              </a:lnSpc>
              <a:spcBef>
                <a:spcPts val="0"/>
              </a:spcBef>
              <a:spcAft>
                <a:spcPts val="0"/>
              </a:spcAft>
              <a:buClr>
                <a:srgbClr val="043170"/>
              </a:buClr>
              <a:buSzPts val="3000"/>
              <a:buFont typeface="Figtree ExtraBold"/>
              <a:buNone/>
              <a:defRPr sz="3000">
                <a:solidFill>
                  <a:srgbClr val="043170"/>
                </a:solidFill>
                <a:latin typeface="Figtree ExtraBold"/>
                <a:ea typeface="Figtree ExtraBold"/>
                <a:cs typeface="Figtree ExtraBold"/>
                <a:sym typeface="Figtree ExtraBold"/>
              </a:defRPr>
            </a:lvl9pPr>
          </a:lstStyle>
          <a:p>
            <a:endParaRPr/>
          </a:p>
        </p:txBody>
      </p:sp>
      <p:sp>
        <p:nvSpPr>
          <p:cNvPr id="30" name="Google Shape;30;g2f105e33cad_0_1464"/>
          <p:cNvSpPr txBox="1">
            <a:spLocks noGrp="1"/>
          </p:cNvSpPr>
          <p:nvPr>
            <p:ph type="title" idx="19"/>
          </p:nvPr>
        </p:nvSpPr>
        <p:spPr>
          <a:xfrm>
            <a:off x="4237500" y="3084425"/>
            <a:ext cx="669000" cy="6690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rgbClr val="043170"/>
              </a:buClr>
              <a:buSzPts val="3000"/>
              <a:buFont typeface="Figtree ExtraBold"/>
              <a:buNone/>
              <a:defRPr sz="3000" b="0">
                <a:solidFill>
                  <a:srgbClr val="043170"/>
                </a:solidFill>
                <a:latin typeface="Figtree ExtraBold"/>
                <a:ea typeface="Figtree ExtraBold"/>
                <a:cs typeface="Figtree ExtraBold"/>
                <a:sym typeface="Figtree ExtraBold"/>
              </a:defRPr>
            </a:lvl1pPr>
            <a:lvl2pPr lvl="1" algn="ctr">
              <a:lnSpc>
                <a:spcPct val="100000"/>
              </a:lnSpc>
              <a:spcBef>
                <a:spcPts val="0"/>
              </a:spcBef>
              <a:spcAft>
                <a:spcPts val="0"/>
              </a:spcAft>
              <a:buClr>
                <a:srgbClr val="043170"/>
              </a:buClr>
              <a:buSzPts val="3000"/>
              <a:buFont typeface="Figtree ExtraBold"/>
              <a:buNone/>
              <a:defRPr sz="3000">
                <a:solidFill>
                  <a:srgbClr val="043170"/>
                </a:solidFill>
                <a:latin typeface="Figtree ExtraBold"/>
                <a:ea typeface="Figtree ExtraBold"/>
                <a:cs typeface="Figtree ExtraBold"/>
                <a:sym typeface="Figtree ExtraBold"/>
              </a:defRPr>
            </a:lvl2pPr>
            <a:lvl3pPr lvl="2" algn="ctr">
              <a:lnSpc>
                <a:spcPct val="100000"/>
              </a:lnSpc>
              <a:spcBef>
                <a:spcPts val="0"/>
              </a:spcBef>
              <a:spcAft>
                <a:spcPts val="0"/>
              </a:spcAft>
              <a:buClr>
                <a:srgbClr val="043170"/>
              </a:buClr>
              <a:buSzPts val="3000"/>
              <a:buFont typeface="Figtree ExtraBold"/>
              <a:buNone/>
              <a:defRPr sz="3000">
                <a:solidFill>
                  <a:srgbClr val="043170"/>
                </a:solidFill>
                <a:latin typeface="Figtree ExtraBold"/>
                <a:ea typeface="Figtree ExtraBold"/>
                <a:cs typeface="Figtree ExtraBold"/>
                <a:sym typeface="Figtree ExtraBold"/>
              </a:defRPr>
            </a:lvl3pPr>
            <a:lvl4pPr lvl="3" algn="ctr">
              <a:lnSpc>
                <a:spcPct val="100000"/>
              </a:lnSpc>
              <a:spcBef>
                <a:spcPts val="0"/>
              </a:spcBef>
              <a:spcAft>
                <a:spcPts val="0"/>
              </a:spcAft>
              <a:buClr>
                <a:srgbClr val="043170"/>
              </a:buClr>
              <a:buSzPts val="3000"/>
              <a:buFont typeface="Figtree ExtraBold"/>
              <a:buNone/>
              <a:defRPr sz="3000">
                <a:solidFill>
                  <a:srgbClr val="043170"/>
                </a:solidFill>
                <a:latin typeface="Figtree ExtraBold"/>
                <a:ea typeface="Figtree ExtraBold"/>
                <a:cs typeface="Figtree ExtraBold"/>
                <a:sym typeface="Figtree ExtraBold"/>
              </a:defRPr>
            </a:lvl4pPr>
            <a:lvl5pPr lvl="4" algn="ctr">
              <a:lnSpc>
                <a:spcPct val="100000"/>
              </a:lnSpc>
              <a:spcBef>
                <a:spcPts val="0"/>
              </a:spcBef>
              <a:spcAft>
                <a:spcPts val="0"/>
              </a:spcAft>
              <a:buClr>
                <a:srgbClr val="043170"/>
              </a:buClr>
              <a:buSzPts val="3000"/>
              <a:buFont typeface="Figtree ExtraBold"/>
              <a:buNone/>
              <a:defRPr sz="3000">
                <a:solidFill>
                  <a:srgbClr val="043170"/>
                </a:solidFill>
                <a:latin typeface="Figtree ExtraBold"/>
                <a:ea typeface="Figtree ExtraBold"/>
                <a:cs typeface="Figtree ExtraBold"/>
                <a:sym typeface="Figtree ExtraBold"/>
              </a:defRPr>
            </a:lvl5pPr>
            <a:lvl6pPr lvl="5" algn="ctr">
              <a:lnSpc>
                <a:spcPct val="100000"/>
              </a:lnSpc>
              <a:spcBef>
                <a:spcPts val="0"/>
              </a:spcBef>
              <a:spcAft>
                <a:spcPts val="0"/>
              </a:spcAft>
              <a:buClr>
                <a:srgbClr val="043170"/>
              </a:buClr>
              <a:buSzPts val="3000"/>
              <a:buFont typeface="Figtree ExtraBold"/>
              <a:buNone/>
              <a:defRPr sz="3000">
                <a:solidFill>
                  <a:srgbClr val="043170"/>
                </a:solidFill>
                <a:latin typeface="Figtree ExtraBold"/>
                <a:ea typeface="Figtree ExtraBold"/>
                <a:cs typeface="Figtree ExtraBold"/>
                <a:sym typeface="Figtree ExtraBold"/>
              </a:defRPr>
            </a:lvl6pPr>
            <a:lvl7pPr lvl="6" algn="ctr">
              <a:lnSpc>
                <a:spcPct val="100000"/>
              </a:lnSpc>
              <a:spcBef>
                <a:spcPts val="0"/>
              </a:spcBef>
              <a:spcAft>
                <a:spcPts val="0"/>
              </a:spcAft>
              <a:buClr>
                <a:srgbClr val="043170"/>
              </a:buClr>
              <a:buSzPts val="3000"/>
              <a:buFont typeface="Figtree ExtraBold"/>
              <a:buNone/>
              <a:defRPr sz="3000">
                <a:solidFill>
                  <a:srgbClr val="043170"/>
                </a:solidFill>
                <a:latin typeface="Figtree ExtraBold"/>
                <a:ea typeface="Figtree ExtraBold"/>
                <a:cs typeface="Figtree ExtraBold"/>
                <a:sym typeface="Figtree ExtraBold"/>
              </a:defRPr>
            </a:lvl7pPr>
            <a:lvl8pPr lvl="7" algn="ctr">
              <a:lnSpc>
                <a:spcPct val="100000"/>
              </a:lnSpc>
              <a:spcBef>
                <a:spcPts val="0"/>
              </a:spcBef>
              <a:spcAft>
                <a:spcPts val="0"/>
              </a:spcAft>
              <a:buClr>
                <a:srgbClr val="043170"/>
              </a:buClr>
              <a:buSzPts val="3000"/>
              <a:buFont typeface="Figtree ExtraBold"/>
              <a:buNone/>
              <a:defRPr sz="3000">
                <a:solidFill>
                  <a:srgbClr val="043170"/>
                </a:solidFill>
                <a:latin typeface="Figtree ExtraBold"/>
                <a:ea typeface="Figtree ExtraBold"/>
                <a:cs typeface="Figtree ExtraBold"/>
                <a:sym typeface="Figtree ExtraBold"/>
              </a:defRPr>
            </a:lvl8pPr>
            <a:lvl9pPr lvl="8" algn="ctr">
              <a:lnSpc>
                <a:spcPct val="100000"/>
              </a:lnSpc>
              <a:spcBef>
                <a:spcPts val="0"/>
              </a:spcBef>
              <a:spcAft>
                <a:spcPts val="0"/>
              </a:spcAft>
              <a:buClr>
                <a:srgbClr val="043170"/>
              </a:buClr>
              <a:buSzPts val="3000"/>
              <a:buFont typeface="Figtree ExtraBold"/>
              <a:buNone/>
              <a:defRPr sz="3000">
                <a:solidFill>
                  <a:srgbClr val="043170"/>
                </a:solidFill>
                <a:latin typeface="Figtree ExtraBold"/>
                <a:ea typeface="Figtree ExtraBold"/>
                <a:cs typeface="Figtree ExtraBold"/>
                <a:sym typeface="Figtree ExtraBold"/>
              </a:defRPr>
            </a:lvl9pPr>
          </a:lstStyle>
          <a:p>
            <a:endParaRPr/>
          </a:p>
        </p:txBody>
      </p:sp>
      <p:sp>
        <p:nvSpPr>
          <p:cNvPr id="31" name="Google Shape;31;g2f105e33cad_0_1464"/>
          <p:cNvSpPr txBox="1">
            <a:spLocks noGrp="1"/>
          </p:cNvSpPr>
          <p:nvPr>
            <p:ph type="title" idx="20"/>
          </p:nvPr>
        </p:nvSpPr>
        <p:spPr>
          <a:xfrm>
            <a:off x="6942450" y="1242825"/>
            <a:ext cx="669000" cy="6690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rgbClr val="043170"/>
              </a:buClr>
              <a:buSzPts val="3000"/>
              <a:buFont typeface="Figtree ExtraBold"/>
              <a:buNone/>
              <a:defRPr sz="3000" b="0">
                <a:solidFill>
                  <a:srgbClr val="043170"/>
                </a:solidFill>
                <a:latin typeface="Figtree ExtraBold"/>
                <a:ea typeface="Figtree ExtraBold"/>
                <a:cs typeface="Figtree ExtraBold"/>
                <a:sym typeface="Figtree ExtraBold"/>
              </a:defRPr>
            </a:lvl1pPr>
            <a:lvl2pPr lvl="1" algn="ctr">
              <a:lnSpc>
                <a:spcPct val="100000"/>
              </a:lnSpc>
              <a:spcBef>
                <a:spcPts val="0"/>
              </a:spcBef>
              <a:spcAft>
                <a:spcPts val="0"/>
              </a:spcAft>
              <a:buClr>
                <a:srgbClr val="043170"/>
              </a:buClr>
              <a:buSzPts val="3000"/>
              <a:buFont typeface="Figtree ExtraBold"/>
              <a:buNone/>
              <a:defRPr sz="3000">
                <a:solidFill>
                  <a:srgbClr val="043170"/>
                </a:solidFill>
                <a:latin typeface="Figtree ExtraBold"/>
                <a:ea typeface="Figtree ExtraBold"/>
                <a:cs typeface="Figtree ExtraBold"/>
                <a:sym typeface="Figtree ExtraBold"/>
              </a:defRPr>
            </a:lvl2pPr>
            <a:lvl3pPr lvl="2" algn="ctr">
              <a:lnSpc>
                <a:spcPct val="100000"/>
              </a:lnSpc>
              <a:spcBef>
                <a:spcPts val="0"/>
              </a:spcBef>
              <a:spcAft>
                <a:spcPts val="0"/>
              </a:spcAft>
              <a:buClr>
                <a:srgbClr val="043170"/>
              </a:buClr>
              <a:buSzPts val="3000"/>
              <a:buFont typeface="Figtree ExtraBold"/>
              <a:buNone/>
              <a:defRPr sz="3000">
                <a:solidFill>
                  <a:srgbClr val="043170"/>
                </a:solidFill>
                <a:latin typeface="Figtree ExtraBold"/>
                <a:ea typeface="Figtree ExtraBold"/>
                <a:cs typeface="Figtree ExtraBold"/>
                <a:sym typeface="Figtree ExtraBold"/>
              </a:defRPr>
            </a:lvl3pPr>
            <a:lvl4pPr lvl="3" algn="ctr">
              <a:lnSpc>
                <a:spcPct val="100000"/>
              </a:lnSpc>
              <a:spcBef>
                <a:spcPts val="0"/>
              </a:spcBef>
              <a:spcAft>
                <a:spcPts val="0"/>
              </a:spcAft>
              <a:buClr>
                <a:srgbClr val="043170"/>
              </a:buClr>
              <a:buSzPts val="3000"/>
              <a:buFont typeface="Figtree ExtraBold"/>
              <a:buNone/>
              <a:defRPr sz="3000">
                <a:solidFill>
                  <a:srgbClr val="043170"/>
                </a:solidFill>
                <a:latin typeface="Figtree ExtraBold"/>
                <a:ea typeface="Figtree ExtraBold"/>
                <a:cs typeface="Figtree ExtraBold"/>
                <a:sym typeface="Figtree ExtraBold"/>
              </a:defRPr>
            </a:lvl4pPr>
            <a:lvl5pPr lvl="4" algn="ctr">
              <a:lnSpc>
                <a:spcPct val="100000"/>
              </a:lnSpc>
              <a:spcBef>
                <a:spcPts val="0"/>
              </a:spcBef>
              <a:spcAft>
                <a:spcPts val="0"/>
              </a:spcAft>
              <a:buClr>
                <a:srgbClr val="043170"/>
              </a:buClr>
              <a:buSzPts val="3000"/>
              <a:buFont typeface="Figtree ExtraBold"/>
              <a:buNone/>
              <a:defRPr sz="3000">
                <a:solidFill>
                  <a:srgbClr val="043170"/>
                </a:solidFill>
                <a:latin typeface="Figtree ExtraBold"/>
                <a:ea typeface="Figtree ExtraBold"/>
                <a:cs typeface="Figtree ExtraBold"/>
                <a:sym typeface="Figtree ExtraBold"/>
              </a:defRPr>
            </a:lvl5pPr>
            <a:lvl6pPr lvl="5" algn="ctr">
              <a:lnSpc>
                <a:spcPct val="100000"/>
              </a:lnSpc>
              <a:spcBef>
                <a:spcPts val="0"/>
              </a:spcBef>
              <a:spcAft>
                <a:spcPts val="0"/>
              </a:spcAft>
              <a:buClr>
                <a:srgbClr val="043170"/>
              </a:buClr>
              <a:buSzPts val="3000"/>
              <a:buFont typeface="Figtree ExtraBold"/>
              <a:buNone/>
              <a:defRPr sz="3000">
                <a:solidFill>
                  <a:srgbClr val="043170"/>
                </a:solidFill>
                <a:latin typeface="Figtree ExtraBold"/>
                <a:ea typeface="Figtree ExtraBold"/>
                <a:cs typeface="Figtree ExtraBold"/>
                <a:sym typeface="Figtree ExtraBold"/>
              </a:defRPr>
            </a:lvl6pPr>
            <a:lvl7pPr lvl="6" algn="ctr">
              <a:lnSpc>
                <a:spcPct val="100000"/>
              </a:lnSpc>
              <a:spcBef>
                <a:spcPts val="0"/>
              </a:spcBef>
              <a:spcAft>
                <a:spcPts val="0"/>
              </a:spcAft>
              <a:buClr>
                <a:srgbClr val="043170"/>
              </a:buClr>
              <a:buSzPts val="3000"/>
              <a:buFont typeface="Figtree ExtraBold"/>
              <a:buNone/>
              <a:defRPr sz="3000">
                <a:solidFill>
                  <a:srgbClr val="043170"/>
                </a:solidFill>
                <a:latin typeface="Figtree ExtraBold"/>
                <a:ea typeface="Figtree ExtraBold"/>
                <a:cs typeface="Figtree ExtraBold"/>
                <a:sym typeface="Figtree ExtraBold"/>
              </a:defRPr>
            </a:lvl7pPr>
            <a:lvl8pPr lvl="7" algn="ctr">
              <a:lnSpc>
                <a:spcPct val="100000"/>
              </a:lnSpc>
              <a:spcBef>
                <a:spcPts val="0"/>
              </a:spcBef>
              <a:spcAft>
                <a:spcPts val="0"/>
              </a:spcAft>
              <a:buClr>
                <a:srgbClr val="043170"/>
              </a:buClr>
              <a:buSzPts val="3000"/>
              <a:buFont typeface="Figtree ExtraBold"/>
              <a:buNone/>
              <a:defRPr sz="3000">
                <a:solidFill>
                  <a:srgbClr val="043170"/>
                </a:solidFill>
                <a:latin typeface="Figtree ExtraBold"/>
                <a:ea typeface="Figtree ExtraBold"/>
                <a:cs typeface="Figtree ExtraBold"/>
                <a:sym typeface="Figtree ExtraBold"/>
              </a:defRPr>
            </a:lvl8pPr>
            <a:lvl9pPr lvl="8" algn="ctr">
              <a:lnSpc>
                <a:spcPct val="100000"/>
              </a:lnSpc>
              <a:spcBef>
                <a:spcPts val="0"/>
              </a:spcBef>
              <a:spcAft>
                <a:spcPts val="0"/>
              </a:spcAft>
              <a:buClr>
                <a:srgbClr val="043170"/>
              </a:buClr>
              <a:buSzPts val="3000"/>
              <a:buFont typeface="Figtree ExtraBold"/>
              <a:buNone/>
              <a:defRPr sz="3000">
                <a:solidFill>
                  <a:srgbClr val="043170"/>
                </a:solidFill>
                <a:latin typeface="Figtree ExtraBold"/>
                <a:ea typeface="Figtree ExtraBold"/>
                <a:cs typeface="Figtree ExtraBold"/>
                <a:sym typeface="Figtree ExtraBold"/>
              </a:defRPr>
            </a:lvl9pPr>
          </a:lstStyle>
          <a:p>
            <a:endParaRPr/>
          </a:p>
        </p:txBody>
      </p:sp>
      <p:sp>
        <p:nvSpPr>
          <p:cNvPr id="32" name="Google Shape;32;g2f105e33cad_0_1464"/>
          <p:cNvSpPr txBox="1">
            <a:spLocks noGrp="1"/>
          </p:cNvSpPr>
          <p:nvPr>
            <p:ph type="title" idx="21"/>
          </p:nvPr>
        </p:nvSpPr>
        <p:spPr>
          <a:xfrm>
            <a:off x="6942300" y="3084425"/>
            <a:ext cx="669300" cy="6690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rgbClr val="043170"/>
              </a:buClr>
              <a:buSzPts val="3000"/>
              <a:buFont typeface="Figtree ExtraBold"/>
              <a:buNone/>
              <a:defRPr sz="3000" b="0">
                <a:solidFill>
                  <a:srgbClr val="043170"/>
                </a:solidFill>
                <a:latin typeface="Figtree ExtraBold"/>
                <a:ea typeface="Figtree ExtraBold"/>
                <a:cs typeface="Figtree ExtraBold"/>
                <a:sym typeface="Figtree ExtraBold"/>
              </a:defRPr>
            </a:lvl1pPr>
            <a:lvl2pPr lvl="1" algn="ctr">
              <a:lnSpc>
                <a:spcPct val="100000"/>
              </a:lnSpc>
              <a:spcBef>
                <a:spcPts val="0"/>
              </a:spcBef>
              <a:spcAft>
                <a:spcPts val="0"/>
              </a:spcAft>
              <a:buClr>
                <a:srgbClr val="043170"/>
              </a:buClr>
              <a:buSzPts val="3000"/>
              <a:buFont typeface="Figtree ExtraBold"/>
              <a:buNone/>
              <a:defRPr sz="3000">
                <a:solidFill>
                  <a:srgbClr val="043170"/>
                </a:solidFill>
                <a:latin typeface="Figtree ExtraBold"/>
                <a:ea typeface="Figtree ExtraBold"/>
                <a:cs typeface="Figtree ExtraBold"/>
                <a:sym typeface="Figtree ExtraBold"/>
              </a:defRPr>
            </a:lvl2pPr>
            <a:lvl3pPr lvl="2" algn="ctr">
              <a:lnSpc>
                <a:spcPct val="100000"/>
              </a:lnSpc>
              <a:spcBef>
                <a:spcPts val="0"/>
              </a:spcBef>
              <a:spcAft>
                <a:spcPts val="0"/>
              </a:spcAft>
              <a:buClr>
                <a:srgbClr val="043170"/>
              </a:buClr>
              <a:buSzPts val="3000"/>
              <a:buFont typeface="Figtree ExtraBold"/>
              <a:buNone/>
              <a:defRPr sz="3000">
                <a:solidFill>
                  <a:srgbClr val="043170"/>
                </a:solidFill>
                <a:latin typeface="Figtree ExtraBold"/>
                <a:ea typeface="Figtree ExtraBold"/>
                <a:cs typeface="Figtree ExtraBold"/>
                <a:sym typeface="Figtree ExtraBold"/>
              </a:defRPr>
            </a:lvl3pPr>
            <a:lvl4pPr lvl="3" algn="ctr">
              <a:lnSpc>
                <a:spcPct val="100000"/>
              </a:lnSpc>
              <a:spcBef>
                <a:spcPts val="0"/>
              </a:spcBef>
              <a:spcAft>
                <a:spcPts val="0"/>
              </a:spcAft>
              <a:buClr>
                <a:srgbClr val="043170"/>
              </a:buClr>
              <a:buSzPts val="3000"/>
              <a:buFont typeface="Figtree ExtraBold"/>
              <a:buNone/>
              <a:defRPr sz="3000">
                <a:solidFill>
                  <a:srgbClr val="043170"/>
                </a:solidFill>
                <a:latin typeface="Figtree ExtraBold"/>
                <a:ea typeface="Figtree ExtraBold"/>
                <a:cs typeface="Figtree ExtraBold"/>
                <a:sym typeface="Figtree ExtraBold"/>
              </a:defRPr>
            </a:lvl4pPr>
            <a:lvl5pPr lvl="4" algn="ctr">
              <a:lnSpc>
                <a:spcPct val="100000"/>
              </a:lnSpc>
              <a:spcBef>
                <a:spcPts val="0"/>
              </a:spcBef>
              <a:spcAft>
                <a:spcPts val="0"/>
              </a:spcAft>
              <a:buClr>
                <a:srgbClr val="043170"/>
              </a:buClr>
              <a:buSzPts val="3000"/>
              <a:buFont typeface="Figtree ExtraBold"/>
              <a:buNone/>
              <a:defRPr sz="3000">
                <a:solidFill>
                  <a:srgbClr val="043170"/>
                </a:solidFill>
                <a:latin typeface="Figtree ExtraBold"/>
                <a:ea typeface="Figtree ExtraBold"/>
                <a:cs typeface="Figtree ExtraBold"/>
                <a:sym typeface="Figtree ExtraBold"/>
              </a:defRPr>
            </a:lvl5pPr>
            <a:lvl6pPr lvl="5" algn="ctr">
              <a:lnSpc>
                <a:spcPct val="100000"/>
              </a:lnSpc>
              <a:spcBef>
                <a:spcPts val="0"/>
              </a:spcBef>
              <a:spcAft>
                <a:spcPts val="0"/>
              </a:spcAft>
              <a:buClr>
                <a:srgbClr val="043170"/>
              </a:buClr>
              <a:buSzPts val="3000"/>
              <a:buFont typeface="Figtree ExtraBold"/>
              <a:buNone/>
              <a:defRPr sz="3000">
                <a:solidFill>
                  <a:srgbClr val="043170"/>
                </a:solidFill>
                <a:latin typeface="Figtree ExtraBold"/>
                <a:ea typeface="Figtree ExtraBold"/>
                <a:cs typeface="Figtree ExtraBold"/>
                <a:sym typeface="Figtree ExtraBold"/>
              </a:defRPr>
            </a:lvl6pPr>
            <a:lvl7pPr lvl="6" algn="ctr">
              <a:lnSpc>
                <a:spcPct val="100000"/>
              </a:lnSpc>
              <a:spcBef>
                <a:spcPts val="0"/>
              </a:spcBef>
              <a:spcAft>
                <a:spcPts val="0"/>
              </a:spcAft>
              <a:buClr>
                <a:srgbClr val="043170"/>
              </a:buClr>
              <a:buSzPts val="3000"/>
              <a:buFont typeface="Figtree ExtraBold"/>
              <a:buNone/>
              <a:defRPr sz="3000">
                <a:solidFill>
                  <a:srgbClr val="043170"/>
                </a:solidFill>
                <a:latin typeface="Figtree ExtraBold"/>
                <a:ea typeface="Figtree ExtraBold"/>
                <a:cs typeface="Figtree ExtraBold"/>
                <a:sym typeface="Figtree ExtraBold"/>
              </a:defRPr>
            </a:lvl7pPr>
            <a:lvl8pPr lvl="7" algn="ctr">
              <a:lnSpc>
                <a:spcPct val="100000"/>
              </a:lnSpc>
              <a:spcBef>
                <a:spcPts val="0"/>
              </a:spcBef>
              <a:spcAft>
                <a:spcPts val="0"/>
              </a:spcAft>
              <a:buClr>
                <a:srgbClr val="043170"/>
              </a:buClr>
              <a:buSzPts val="3000"/>
              <a:buFont typeface="Figtree ExtraBold"/>
              <a:buNone/>
              <a:defRPr sz="3000">
                <a:solidFill>
                  <a:srgbClr val="043170"/>
                </a:solidFill>
                <a:latin typeface="Figtree ExtraBold"/>
                <a:ea typeface="Figtree ExtraBold"/>
                <a:cs typeface="Figtree ExtraBold"/>
                <a:sym typeface="Figtree ExtraBold"/>
              </a:defRPr>
            </a:lvl8pPr>
            <a:lvl9pPr lvl="8" algn="ctr">
              <a:lnSpc>
                <a:spcPct val="100000"/>
              </a:lnSpc>
              <a:spcBef>
                <a:spcPts val="0"/>
              </a:spcBef>
              <a:spcAft>
                <a:spcPts val="0"/>
              </a:spcAft>
              <a:buClr>
                <a:srgbClr val="043170"/>
              </a:buClr>
              <a:buSzPts val="3000"/>
              <a:buFont typeface="Figtree ExtraBold"/>
              <a:buNone/>
              <a:defRPr sz="3000">
                <a:solidFill>
                  <a:srgbClr val="043170"/>
                </a:solidFill>
                <a:latin typeface="Figtree ExtraBold"/>
                <a:ea typeface="Figtree ExtraBold"/>
                <a:cs typeface="Figtree ExtraBold"/>
                <a:sym typeface="Figtree ExtraBold"/>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Square with title and text">
  <p:cSld name="CUSTOM_1">
    <p:bg>
      <p:bgPr>
        <a:solidFill>
          <a:schemeClr val="lt1"/>
        </a:solidFill>
        <a:effectLst/>
      </p:bgPr>
    </p:bg>
    <p:spTree>
      <p:nvGrpSpPr>
        <p:cNvPr id="1" name="Shape 155"/>
        <p:cNvGrpSpPr/>
        <p:nvPr/>
      </p:nvGrpSpPr>
      <p:grpSpPr>
        <a:xfrm>
          <a:off x="0" y="0"/>
          <a:ext cx="0" cy="0"/>
          <a:chOff x="0" y="0"/>
          <a:chExt cx="0" cy="0"/>
        </a:xfrm>
      </p:grpSpPr>
      <p:sp>
        <p:nvSpPr>
          <p:cNvPr id="156" name="Google Shape;156;p63"/>
          <p:cNvSpPr txBox="1">
            <a:spLocks noGrp="1"/>
          </p:cNvSpPr>
          <p:nvPr>
            <p:ph type="sldNum" idx="12"/>
          </p:nvPr>
        </p:nvSpPr>
        <p:spPr>
          <a:xfrm>
            <a:off x="85486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1pPr>
            <a:lvl2pPr marL="0" marR="0" lvl="1"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2pPr>
            <a:lvl3pPr marL="0" marR="0" lvl="2"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3pPr>
            <a:lvl4pPr marL="0" marR="0" lvl="3"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4pPr>
            <a:lvl5pPr marL="0" marR="0" lvl="4"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5pPr>
            <a:lvl6pPr marL="0" marR="0" lvl="5"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6pPr>
            <a:lvl7pPr marL="0" marR="0" lvl="6"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7pPr>
            <a:lvl8pPr marL="0" marR="0" lvl="7"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8pPr>
            <a:lvl9pPr marL="0" marR="0" lvl="8"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9pPr>
          </a:lstStyle>
          <a:p>
            <a:pPr marL="0" lvl="0" indent="0" algn="l" rtl="0">
              <a:spcBef>
                <a:spcPts val="0"/>
              </a:spcBef>
              <a:spcAft>
                <a:spcPts val="0"/>
              </a:spcAft>
              <a:buNone/>
            </a:pPr>
            <a:fld id="{00000000-1234-1234-1234-123412341234}" type="slidenum">
              <a:rPr lang="es"/>
              <a:t>‹#›</a:t>
            </a:fld>
            <a:endParaRPr/>
          </a:p>
        </p:txBody>
      </p:sp>
      <p:sp>
        <p:nvSpPr>
          <p:cNvPr id="157" name="Google Shape;157;p63"/>
          <p:cNvSpPr/>
          <p:nvPr/>
        </p:nvSpPr>
        <p:spPr>
          <a:xfrm>
            <a:off x="406950" y="352200"/>
            <a:ext cx="4287900" cy="4311000"/>
          </a:xfrm>
          <a:prstGeom prst="rect">
            <a:avLst/>
          </a:prstGeom>
          <a:noFill/>
          <a:ln w="38100" cap="flat" cmpd="sng">
            <a:solidFill>
              <a:srgbClr val="04317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 name="Google Shape;158;p63"/>
          <p:cNvSpPr txBox="1">
            <a:spLocks noGrp="1"/>
          </p:cNvSpPr>
          <p:nvPr>
            <p:ph type="title"/>
          </p:nvPr>
        </p:nvSpPr>
        <p:spPr>
          <a:xfrm>
            <a:off x="737850" y="980260"/>
            <a:ext cx="3571500" cy="578100"/>
          </a:xfrm>
          <a:prstGeom prst="rect">
            <a:avLst/>
          </a:prstGeom>
          <a:noFill/>
          <a:ln>
            <a:noFill/>
          </a:ln>
        </p:spPr>
        <p:txBody>
          <a:bodyPr spcFirstLastPara="1" wrap="square" lIns="91425" tIns="91425" rIns="91425" bIns="91425" anchor="b" anchorCtr="0">
            <a:noAutofit/>
          </a:bodyPr>
          <a:lstStyle>
            <a:lvl1pPr lvl="0" algn="ctr">
              <a:lnSpc>
                <a:spcPct val="115000"/>
              </a:lnSpc>
              <a:spcBef>
                <a:spcPts val="0"/>
              </a:spcBef>
              <a:spcAft>
                <a:spcPts val="0"/>
              </a:spcAft>
              <a:buSzPts val="2400"/>
              <a:buNone/>
              <a:defRPr b="1"/>
            </a:lvl1pPr>
            <a:lvl2pPr lvl="1" algn="ctr">
              <a:lnSpc>
                <a:spcPct val="100000"/>
              </a:lnSpc>
              <a:spcBef>
                <a:spcPts val="0"/>
              </a:spcBef>
              <a:spcAft>
                <a:spcPts val="0"/>
              </a:spcAft>
              <a:buSzPts val="4000"/>
              <a:buNone/>
              <a:defRPr sz="4000"/>
            </a:lvl2pPr>
            <a:lvl3pPr lvl="2" algn="ctr">
              <a:lnSpc>
                <a:spcPct val="100000"/>
              </a:lnSpc>
              <a:spcBef>
                <a:spcPts val="0"/>
              </a:spcBef>
              <a:spcAft>
                <a:spcPts val="0"/>
              </a:spcAft>
              <a:buSzPts val="4000"/>
              <a:buNone/>
              <a:defRPr sz="4000"/>
            </a:lvl3pPr>
            <a:lvl4pPr lvl="3" algn="ctr">
              <a:lnSpc>
                <a:spcPct val="100000"/>
              </a:lnSpc>
              <a:spcBef>
                <a:spcPts val="0"/>
              </a:spcBef>
              <a:spcAft>
                <a:spcPts val="0"/>
              </a:spcAft>
              <a:buSzPts val="4000"/>
              <a:buNone/>
              <a:defRPr sz="4000"/>
            </a:lvl4pPr>
            <a:lvl5pPr lvl="4" algn="ctr">
              <a:lnSpc>
                <a:spcPct val="100000"/>
              </a:lnSpc>
              <a:spcBef>
                <a:spcPts val="0"/>
              </a:spcBef>
              <a:spcAft>
                <a:spcPts val="0"/>
              </a:spcAft>
              <a:buSzPts val="4000"/>
              <a:buNone/>
              <a:defRPr sz="4000"/>
            </a:lvl5pPr>
            <a:lvl6pPr lvl="5" algn="ctr">
              <a:lnSpc>
                <a:spcPct val="100000"/>
              </a:lnSpc>
              <a:spcBef>
                <a:spcPts val="0"/>
              </a:spcBef>
              <a:spcAft>
                <a:spcPts val="0"/>
              </a:spcAft>
              <a:buSzPts val="4000"/>
              <a:buNone/>
              <a:defRPr sz="4000"/>
            </a:lvl6pPr>
            <a:lvl7pPr lvl="6" algn="ctr">
              <a:lnSpc>
                <a:spcPct val="100000"/>
              </a:lnSpc>
              <a:spcBef>
                <a:spcPts val="0"/>
              </a:spcBef>
              <a:spcAft>
                <a:spcPts val="0"/>
              </a:spcAft>
              <a:buSzPts val="4000"/>
              <a:buNone/>
              <a:defRPr sz="4000"/>
            </a:lvl7pPr>
            <a:lvl8pPr lvl="7" algn="ctr">
              <a:lnSpc>
                <a:spcPct val="100000"/>
              </a:lnSpc>
              <a:spcBef>
                <a:spcPts val="0"/>
              </a:spcBef>
              <a:spcAft>
                <a:spcPts val="0"/>
              </a:spcAft>
              <a:buSzPts val="4000"/>
              <a:buNone/>
              <a:defRPr sz="4000"/>
            </a:lvl8pPr>
            <a:lvl9pPr lvl="8" algn="ctr">
              <a:lnSpc>
                <a:spcPct val="100000"/>
              </a:lnSpc>
              <a:spcBef>
                <a:spcPts val="0"/>
              </a:spcBef>
              <a:spcAft>
                <a:spcPts val="0"/>
              </a:spcAft>
              <a:buSzPts val="4000"/>
              <a:buNone/>
              <a:defRPr sz="4000"/>
            </a:lvl9pPr>
          </a:lstStyle>
          <a:p>
            <a:endParaRPr/>
          </a:p>
        </p:txBody>
      </p:sp>
      <p:sp>
        <p:nvSpPr>
          <p:cNvPr id="159" name="Google Shape;159;p63"/>
          <p:cNvSpPr txBox="1">
            <a:spLocks noGrp="1"/>
          </p:cNvSpPr>
          <p:nvPr>
            <p:ph type="subTitle" idx="1"/>
          </p:nvPr>
        </p:nvSpPr>
        <p:spPr>
          <a:xfrm>
            <a:off x="737850" y="2261500"/>
            <a:ext cx="3606600" cy="19419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300"/>
              <a:buNone/>
              <a:defRPr/>
            </a:lvl3pPr>
            <a:lvl4pPr lvl="3" algn="ctr">
              <a:lnSpc>
                <a:spcPct val="100000"/>
              </a:lnSpc>
              <a:spcBef>
                <a:spcPts val="0"/>
              </a:spcBef>
              <a:spcAft>
                <a:spcPts val="0"/>
              </a:spcAft>
              <a:buSzPts val="13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100"/>
              <a:buNone/>
              <a:defRPr/>
            </a:lvl7pPr>
            <a:lvl8pPr lvl="7" algn="ctr">
              <a:lnSpc>
                <a:spcPct val="100000"/>
              </a:lnSpc>
              <a:spcBef>
                <a:spcPts val="0"/>
              </a:spcBef>
              <a:spcAft>
                <a:spcPts val="0"/>
              </a:spcAft>
              <a:buSzPts val="1100"/>
              <a:buNone/>
              <a:defRPr/>
            </a:lvl8pPr>
            <a:lvl9pPr lvl="8" algn="ctr">
              <a:lnSpc>
                <a:spcPct val="100000"/>
              </a:lnSpc>
              <a:spcBef>
                <a:spcPts val="0"/>
              </a:spcBef>
              <a:spcAft>
                <a:spcPts val="0"/>
              </a:spcAft>
              <a:buSzPts val="1000"/>
              <a:buNone/>
              <a:defRPr/>
            </a:lvl9pPr>
          </a:lstStyle>
          <a:p>
            <a:endParaRPr/>
          </a:p>
        </p:txBody>
      </p:sp>
      <p:cxnSp>
        <p:nvCxnSpPr>
          <p:cNvPr id="160" name="Google Shape;160;p63"/>
          <p:cNvCxnSpPr/>
          <p:nvPr/>
        </p:nvCxnSpPr>
        <p:spPr>
          <a:xfrm>
            <a:off x="2203050" y="1597475"/>
            <a:ext cx="676200" cy="0"/>
          </a:xfrm>
          <a:prstGeom prst="straightConnector1">
            <a:avLst/>
          </a:prstGeom>
          <a:noFill/>
          <a:ln w="76200" cap="flat" cmpd="sng">
            <a:solidFill>
              <a:srgbClr val="043170"/>
            </a:solidFill>
            <a:prstDash val="solid"/>
            <a:round/>
            <a:headEnd type="none" w="sm" len="sm"/>
            <a:tailEnd type="none" w="sm" len="sm"/>
          </a:ln>
        </p:spPr>
      </p:cxn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subtitle with cyan frame">
  <p:cSld name="CUSTOM_1_1_1">
    <p:bg>
      <p:bgPr>
        <a:solidFill>
          <a:schemeClr val="lt1"/>
        </a:solidFill>
        <a:effectLst/>
      </p:bgPr>
    </p:bg>
    <p:spTree>
      <p:nvGrpSpPr>
        <p:cNvPr id="1" name="Shape 161"/>
        <p:cNvGrpSpPr/>
        <p:nvPr/>
      </p:nvGrpSpPr>
      <p:grpSpPr>
        <a:xfrm>
          <a:off x="0" y="0"/>
          <a:ext cx="0" cy="0"/>
          <a:chOff x="0" y="0"/>
          <a:chExt cx="0" cy="0"/>
        </a:xfrm>
      </p:grpSpPr>
      <p:sp>
        <p:nvSpPr>
          <p:cNvPr id="162" name="Google Shape;162;p64"/>
          <p:cNvSpPr/>
          <p:nvPr/>
        </p:nvSpPr>
        <p:spPr>
          <a:xfrm>
            <a:off x="4609950" y="-11150"/>
            <a:ext cx="4545300" cy="5218800"/>
          </a:xfrm>
          <a:prstGeom prst="rect">
            <a:avLst/>
          </a:prstGeom>
          <a:solidFill>
            <a:srgbClr val="04317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 name="Google Shape;163;p64"/>
          <p:cNvSpPr txBox="1">
            <a:spLocks noGrp="1"/>
          </p:cNvSpPr>
          <p:nvPr>
            <p:ph type="sldNum" idx="12"/>
          </p:nvPr>
        </p:nvSpPr>
        <p:spPr>
          <a:xfrm>
            <a:off x="85486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1pPr>
            <a:lvl2pPr marL="0" marR="0" lvl="1"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2pPr>
            <a:lvl3pPr marL="0" marR="0" lvl="2"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3pPr>
            <a:lvl4pPr marL="0" marR="0" lvl="3"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4pPr>
            <a:lvl5pPr marL="0" marR="0" lvl="4"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5pPr>
            <a:lvl6pPr marL="0" marR="0" lvl="5"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6pPr>
            <a:lvl7pPr marL="0" marR="0" lvl="6"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7pPr>
            <a:lvl8pPr marL="0" marR="0" lvl="7"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8pPr>
            <a:lvl9pPr marL="0" marR="0" lvl="8"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9pPr>
          </a:lstStyle>
          <a:p>
            <a:pPr marL="0" lvl="0" indent="0" algn="l" rtl="0">
              <a:spcBef>
                <a:spcPts val="0"/>
              </a:spcBef>
              <a:spcAft>
                <a:spcPts val="0"/>
              </a:spcAft>
              <a:buNone/>
            </a:pPr>
            <a:endParaRPr/>
          </a:p>
          <a:p>
            <a:pPr marL="0" lvl="0" indent="0" algn="l" rtl="0">
              <a:spcBef>
                <a:spcPts val="0"/>
              </a:spcBef>
              <a:spcAft>
                <a:spcPts val="0"/>
              </a:spcAft>
              <a:buNone/>
            </a:pPr>
            <a:fld id="{00000000-1234-1234-1234-123412341234}" type="slidenum">
              <a:rPr lang="es">
                <a:solidFill>
                  <a:srgbClr val="B7B7B7"/>
                </a:solidFill>
              </a:rPr>
              <a:t>‹#›</a:t>
            </a:fld>
            <a:endParaRPr>
              <a:solidFill>
                <a:srgbClr val="B7B7B7"/>
              </a:solidFill>
            </a:endParaRPr>
          </a:p>
        </p:txBody>
      </p:sp>
      <p:sp>
        <p:nvSpPr>
          <p:cNvPr id="164" name="Google Shape;164;p64"/>
          <p:cNvSpPr txBox="1">
            <a:spLocks noGrp="1"/>
          </p:cNvSpPr>
          <p:nvPr>
            <p:ph type="title"/>
          </p:nvPr>
        </p:nvSpPr>
        <p:spPr>
          <a:xfrm>
            <a:off x="626079" y="980260"/>
            <a:ext cx="3571500" cy="578100"/>
          </a:xfrm>
          <a:prstGeom prst="rect">
            <a:avLst/>
          </a:prstGeom>
          <a:noFill/>
          <a:ln>
            <a:noFill/>
          </a:ln>
        </p:spPr>
        <p:txBody>
          <a:bodyPr spcFirstLastPara="1" wrap="square" lIns="91425" tIns="91425" rIns="91425" bIns="91425" anchor="b" anchorCtr="0">
            <a:noAutofit/>
          </a:bodyPr>
          <a:lstStyle>
            <a:lvl1pPr lvl="0" algn="l">
              <a:lnSpc>
                <a:spcPct val="115000"/>
              </a:lnSpc>
              <a:spcBef>
                <a:spcPts val="0"/>
              </a:spcBef>
              <a:spcAft>
                <a:spcPts val="0"/>
              </a:spcAft>
              <a:buSzPts val="2400"/>
              <a:buNone/>
              <a:defRPr b="1"/>
            </a:lvl1pPr>
            <a:lvl2pPr lvl="1" algn="l">
              <a:lnSpc>
                <a:spcPct val="100000"/>
              </a:lnSpc>
              <a:spcBef>
                <a:spcPts val="0"/>
              </a:spcBef>
              <a:spcAft>
                <a:spcPts val="0"/>
              </a:spcAft>
              <a:buSzPts val="4000"/>
              <a:buNone/>
              <a:defRPr sz="4000"/>
            </a:lvl2pPr>
            <a:lvl3pPr lvl="2" algn="l">
              <a:lnSpc>
                <a:spcPct val="100000"/>
              </a:lnSpc>
              <a:spcBef>
                <a:spcPts val="0"/>
              </a:spcBef>
              <a:spcAft>
                <a:spcPts val="0"/>
              </a:spcAft>
              <a:buSzPts val="4000"/>
              <a:buNone/>
              <a:defRPr sz="4000"/>
            </a:lvl3pPr>
            <a:lvl4pPr lvl="3" algn="l">
              <a:lnSpc>
                <a:spcPct val="100000"/>
              </a:lnSpc>
              <a:spcBef>
                <a:spcPts val="0"/>
              </a:spcBef>
              <a:spcAft>
                <a:spcPts val="0"/>
              </a:spcAft>
              <a:buSzPts val="4000"/>
              <a:buNone/>
              <a:defRPr sz="4000"/>
            </a:lvl4pPr>
            <a:lvl5pPr lvl="4" algn="l">
              <a:lnSpc>
                <a:spcPct val="100000"/>
              </a:lnSpc>
              <a:spcBef>
                <a:spcPts val="0"/>
              </a:spcBef>
              <a:spcAft>
                <a:spcPts val="0"/>
              </a:spcAft>
              <a:buSzPts val="4000"/>
              <a:buNone/>
              <a:defRPr sz="4000"/>
            </a:lvl5pPr>
            <a:lvl6pPr lvl="5" algn="l">
              <a:lnSpc>
                <a:spcPct val="100000"/>
              </a:lnSpc>
              <a:spcBef>
                <a:spcPts val="0"/>
              </a:spcBef>
              <a:spcAft>
                <a:spcPts val="0"/>
              </a:spcAft>
              <a:buSzPts val="4000"/>
              <a:buNone/>
              <a:defRPr sz="4000"/>
            </a:lvl6pPr>
            <a:lvl7pPr lvl="6" algn="l">
              <a:lnSpc>
                <a:spcPct val="100000"/>
              </a:lnSpc>
              <a:spcBef>
                <a:spcPts val="0"/>
              </a:spcBef>
              <a:spcAft>
                <a:spcPts val="0"/>
              </a:spcAft>
              <a:buSzPts val="4000"/>
              <a:buNone/>
              <a:defRPr sz="4000"/>
            </a:lvl7pPr>
            <a:lvl8pPr lvl="7" algn="l">
              <a:lnSpc>
                <a:spcPct val="100000"/>
              </a:lnSpc>
              <a:spcBef>
                <a:spcPts val="0"/>
              </a:spcBef>
              <a:spcAft>
                <a:spcPts val="0"/>
              </a:spcAft>
              <a:buSzPts val="4000"/>
              <a:buNone/>
              <a:defRPr sz="4000"/>
            </a:lvl8pPr>
            <a:lvl9pPr lvl="8" algn="l">
              <a:lnSpc>
                <a:spcPct val="100000"/>
              </a:lnSpc>
              <a:spcBef>
                <a:spcPts val="0"/>
              </a:spcBef>
              <a:spcAft>
                <a:spcPts val="0"/>
              </a:spcAft>
              <a:buSzPts val="4000"/>
              <a:buNone/>
              <a:defRPr sz="4000"/>
            </a:lvl9pPr>
          </a:lstStyle>
          <a:p>
            <a:endParaRPr/>
          </a:p>
        </p:txBody>
      </p:sp>
      <p:sp>
        <p:nvSpPr>
          <p:cNvPr id="165" name="Google Shape;165;p64"/>
          <p:cNvSpPr txBox="1">
            <a:spLocks noGrp="1"/>
          </p:cNvSpPr>
          <p:nvPr>
            <p:ph type="subTitle" idx="1"/>
          </p:nvPr>
        </p:nvSpPr>
        <p:spPr>
          <a:xfrm>
            <a:off x="626079" y="2261500"/>
            <a:ext cx="3606600" cy="1941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300"/>
              <a:buNone/>
              <a:defRPr/>
            </a:lvl3pPr>
            <a:lvl4pPr lvl="3" algn="l">
              <a:lnSpc>
                <a:spcPct val="100000"/>
              </a:lnSpc>
              <a:spcBef>
                <a:spcPts val="0"/>
              </a:spcBef>
              <a:spcAft>
                <a:spcPts val="0"/>
              </a:spcAft>
              <a:buSzPts val="1300"/>
              <a:buNone/>
              <a:defRPr/>
            </a:lvl4pPr>
            <a:lvl5pPr lvl="4" algn="l">
              <a:lnSpc>
                <a:spcPct val="100000"/>
              </a:lnSpc>
              <a:spcBef>
                <a:spcPts val="0"/>
              </a:spcBef>
              <a:spcAft>
                <a:spcPts val="0"/>
              </a:spcAft>
              <a:buSzPts val="1200"/>
              <a:buNone/>
              <a:defRPr/>
            </a:lvl5pPr>
            <a:lvl6pPr lvl="5" algn="l">
              <a:lnSpc>
                <a:spcPct val="100000"/>
              </a:lnSpc>
              <a:spcBef>
                <a:spcPts val="0"/>
              </a:spcBef>
              <a:spcAft>
                <a:spcPts val="0"/>
              </a:spcAft>
              <a:buSzPts val="12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000"/>
              <a:buNone/>
              <a:defRPr/>
            </a:lvl9pPr>
          </a:lstStyle>
          <a:p>
            <a:endParaRPr/>
          </a:p>
        </p:txBody>
      </p:sp>
      <p:cxnSp>
        <p:nvCxnSpPr>
          <p:cNvPr id="166" name="Google Shape;166;p64"/>
          <p:cNvCxnSpPr/>
          <p:nvPr/>
        </p:nvCxnSpPr>
        <p:spPr>
          <a:xfrm>
            <a:off x="737850" y="1597475"/>
            <a:ext cx="676200" cy="0"/>
          </a:xfrm>
          <a:prstGeom prst="straightConnector1">
            <a:avLst/>
          </a:prstGeom>
          <a:noFill/>
          <a:ln w="76200" cap="flat" cmpd="sng">
            <a:solidFill>
              <a:srgbClr val="043170"/>
            </a:solidFill>
            <a:prstDash val="solid"/>
            <a:round/>
            <a:headEnd type="none" w="sm" len="sm"/>
            <a:tailEnd type="none" w="sm" len="sm"/>
          </a:ln>
        </p:spPr>
      </p:cxnSp>
      <p:sp>
        <p:nvSpPr>
          <p:cNvPr id="167" name="Google Shape;167;p64"/>
          <p:cNvSpPr txBox="1">
            <a:spLocks noGrp="1"/>
          </p:cNvSpPr>
          <p:nvPr>
            <p:ph type="subTitle" idx="2"/>
          </p:nvPr>
        </p:nvSpPr>
        <p:spPr>
          <a:xfrm>
            <a:off x="5079304" y="2261500"/>
            <a:ext cx="3606600" cy="1941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300"/>
              <a:buNone/>
              <a:defRPr/>
            </a:lvl3pPr>
            <a:lvl4pPr lvl="3" algn="l">
              <a:lnSpc>
                <a:spcPct val="100000"/>
              </a:lnSpc>
              <a:spcBef>
                <a:spcPts val="0"/>
              </a:spcBef>
              <a:spcAft>
                <a:spcPts val="0"/>
              </a:spcAft>
              <a:buSzPts val="1300"/>
              <a:buNone/>
              <a:defRPr/>
            </a:lvl4pPr>
            <a:lvl5pPr lvl="4" algn="l">
              <a:lnSpc>
                <a:spcPct val="100000"/>
              </a:lnSpc>
              <a:spcBef>
                <a:spcPts val="0"/>
              </a:spcBef>
              <a:spcAft>
                <a:spcPts val="0"/>
              </a:spcAft>
              <a:buSzPts val="1200"/>
              <a:buNone/>
              <a:defRPr/>
            </a:lvl5pPr>
            <a:lvl6pPr lvl="5" algn="l">
              <a:lnSpc>
                <a:spcPct val="100000"/>
              </a:lnSpc>
              <a:spcBef>
                <a:spcPts val="0"/>
              </a:spcBef>
              <a:spcAft>
                <a:spcPts val="0"/>
              </a:spcAft>
              <a:buSzPts val="12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000"/>
              <a:buNone/>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yan frame 1">
  <p:cSld name="CUSTOM_1_1_1_1">
    <p:bg>
      <p:bgPr>
        <a:solidFill>
          <a:schemeClr val="lt1"/>
        </a:solidFill>
        <a:effectLst/>
      </p:bgPr>
    </p:bg>
    <p:spTree>
      <p:nvGrpSpPr>
        <p:cNvPr id="1" name="Shape 168"/>
        <p:cNvGrpSpPr/>
        <p:nvPr/>
      </p:nvGrpSpPr>
      <p:grpSpPr>
        <a:xfrm>
          <a:off x="0" y="0"/>
          <a:ext cx="0" cy="0"/>
          <a:chOff x="0" y="0"/>
          <a:chExt cx="0" cy="0"/>
        </a:xfrm>
      </p:grpSpPr>
      <p:sp>
        <p:nvSpPr>
          <p:cNvPr id="169" name="Google Shape;169;p65"/>
          <p:cNvSpPr/>
          <p:nvPr/>
        </p:nvSpPr>
        <p:spPr>
          <a:xfrm>
            <a:off x="5200425" y="-11150"/>
            <a:ext cx="3954900" cy="5218800"/>
          </a:xfrm>
          <a:prstGeom prst="rect">
            <a:avLst/>
          </a:prstGeom>
          <a:solidFill>
            <a:srgbClr val="04317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 name="Google Shape;170;p65"/>
          <p:cNvSpPr txBox="1">
            <a:spLocks noGrp="1"/>
          </p:cNvSpPr>
          <p:nvPr>
            <p:ph type="sldNum" idx="12"/>
          </p:nvPr>
        </p:nvSpPr>
        <p:spPr>
          <a:xfrm>
            <a:off x="85486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1pPr>
            <a:lvl2pPr marL="0" marR="0" lvl="1"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2pPr>
            <a:lvl3pPr marL="0" marR="0" lvl="2"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3pPr>
            <a:lvl4pPr marL="0" marR="0" lvl="3"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4pPr>
            <a:lvl5pPr marL="0" marR="0" lvl="4"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5pPr>
            <a:lvl6pPr marL="0" marR="0" lvl="5"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6pPr>
            <a:lvl7pPr marL="0" marR="0" lvl="6"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7pPr>
            <a:lvl8pPr marL="0" marR="0" lvl="7"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8pPr>
            <a:lvl9pPr marL="0" marR="0" lvl="8"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9pPr>
          </a:lstStyle>
          <a:p>
            <a:pPr marL="0" lvl="0" indent="0" algn="l" rtl="0">
              <a:spcBef>
                <a:spcPts val="0"/>
              </a:spcBef>
              <a:spcAft>
                <a:spcPts val="0"/>
              </a:spcAft>
              <a:buNone/>
            </a:pPr>
            <a:endParaRPr/>
          </a:p>
          <a:p>
            <a:pPr marL="0" lvl="0" indent="0" algn="l" rtl="0">
              <a:spcBef>
                <a:spcPts val="0"/>
              </a:spcBef>
              <a:spcAft>
                <a:spcPts val="0"/>
              </a:spcAft>
              <a:buNone/>
            </a:pPr>
            <a:fld id="{00000000-1234-1234-1234-123412341234}" type="slidenum">
              <a:rPr lang="es">
                <a:solidFill>
                  <a:srgbClr val="B7B7B7"/>
                </a:solidFill>
              </a:rPr>
              <a:t>‹#›</a:t>
            </a:fld>
            <a:endParaRPr>
              <a:solidFill>
                <a:srgbClr val="B7B7B7"/>
              </a:solidFil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yan with title and text ">
  <p:cSld name="CUSTOM_2">
    <p:spTree>
      <p:nvGrpSpPr>
        <p:cNvPr id="1" name="Shape 171"/>
        <p:cNvGrpSpPr/>
        <p:nvPr/>
      </p:nvGrpSpPr>
      <p:grpSpPr>
        <a:xfrm>
          <a:off x="0" y="0"/>
          <a:ext cx="0" cy="0"/>
          <a:chOff x="0" y="0"/>
          <a:chExt cx="0" cy="0"/>
        </a:xfrm>
      </p:grpSpPr>
      <p:sp>
        <p:nvSpPr>
          <p:cNvPr id="172" name="Google Shape;172;p66"/>
          <p:cNvSpPr/>
          <p:nvPr/>
        </p:nvSpPr>
        <p:spPr>
          <a:xfrm>
            <a:off x="0" y="1027350"/>
            <a:ext cx="9144000" cy="3088800"/>
          </a:xfrm>
          <a:prstGeom prst="rect">
            <a:avLst/>
          </a:prstGeom>
          <a:solidFill>
            <a:srgbClr val="04317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 name="Google Shape;173;p66"/>
          <p:cNvSpPr txBox="1">
            <a:spLocks noGrp="1"/>
          </p:cNvSpPr>
          <p:nvPr>
            <p:ph type="title"/>
          </p:nvPr>
        </p:nvSpPr>
        <p:spPr>
          <a:xfrm>
            <a:off x="4696275" y="1725450"/>
            <a:ext cx="3055500" cy="1114500"/>
          </a:xfrm>
          <a:prstGeom prst="rect">
            <a:avLst/>
          </a:prstGeom>
          <a:noFill/>
          <a:ln>
            <a:noFill/>
          </a:ln>
        </p:spPr>
        <p:txBody>
          <a:bodyPr spcFirstLastPara="1" wrap="square" lIns="91425" tIns="91425" rIns="91425" bIns="91425" anchor="b" anchorCtr="0">
            <a:noAutofit/>
          </a:bodyPr>
          <a:lstStyle>
            <a:lvl1pPr lvl="0" algn="l">
              <a:lnSpc>
                <a:spcPct val="115000"/>
              </a:lnSpc>
              <a:spcBef>
                <a:spcPts val="0"/>
              </a:spcBef>
              <a:spcAft>
                <a:spcPts val="0"/>
              </a:spcAft>
              <a:buClr>
                <a:schemeClr val="lt1"/>
              </a:buClr>
              <a:buSzPts val="2400"/>
              <a:buNone/>
              <a:defRPr b="1">
                <a:solidFill>
                  <a:schemeClr val="lt1"/>
                </a:solidFill>
              </a:defRPr>
            </a:lvl1pPr>
            <a:lvl2pPr lvl="1" algn="l">
              <a:lnSpc>
                <a:spcPct val="100000"/>
              </a:lnSpc>
              <a:spcBef>
                <a:spcPts val="0"/>
              </a:spcBef>
              <a:spcAft>
                <a:spcPts val="0"/>
              </a:spcAft>
              <a:buClr>
                <a:schemeClr val="lt1"/>
              </a:buClr>
              <a:buSzPts val="4000"/>
              <a:buNone/>
              <a:defRPr sz="4000">
                <a:solidFill>
                  <a:schemeClr val="lt1"/>
                </a:solidFill>
              </a:defRPr>
            </a:lvl2pPr>
            <a:lvl3pPr lvl="2" algn="l">
              <a:lnSpc>
                <a:spcPct val="100000"/>
              </a:lnSpc>
              <a:spcBef>
                <a:spcPts val="0"/>
              </a:spcBef>
              <a:spcAft>
                <a:spcPts val="0"/>
              </a:spcAft>
              <a:buClr>
                <a:schemeClr val="lt1"/>
              </a:buClr>
              <a:buSzPts val="4000"/>
              <a:buNone/>
              <a:defRPr sz="4000">
                <a:solidFill>
                  <a:schemeClr val="lt1"/>
                </a:solidFill>
              </a:defRPr>
            </a:lvl3pPr>
            <a:lvl4pPr lvl="3" algn="l">
              <a:lnSpc>
                <a:spcPct val="100000"/>
              </a:lnSpc>
              <a:spcBef>
                <a:spcPts val="0"/>
              </a:spcBef>
              <a:spcAft>
                <a:spcPts val="0"/>
              </a:spcAft>
              <a:buClr>
                <a:schemeClr val="lt1"/>
              </a:buClr>
              <a:buSzPts val="4000"/>
              <a:buNone/>
              <a:defRPr sz="4000">
                <a:solidFill>
                  <a:schemeClr val="lt1"/>
                </a:solidFill>
              </a:defRPr>
            </a:lvl4pPr>
            <a:lvl5pPr lvl="4" algn="l">
              <a:lnSpc>
                <a:spcPct val="100000"/>
              </a:lnSpc>
              <a:spcBef>
                <a:spcPts val="0"/>
              </a:spcBef>
              <a:spcAft>
                <a:spcPts val="0"/>
              </a:spcAft>
              <a:buClr>
                <a:schemeClr val="lt1"/>
              </a:buClr>
              <a:buSzPts val="4000"/>
              <a:buNone/>
              <a:defRPr sz="4000">
                <a:solidFill>
                  <a:schemeClr val="lt1"/>
                </a:solidFill>
              </a:defRPr>
            </a:lvl5pPr>
            <a:lvl6pPr lvl="5" algn="l">
              <a:lnSpc>
                <a:spcPct val="100000"/>
              </a:lnSpc>
              <a:spcBef>
                <a:spcPts val="0"/>
              </a:spcBef>
              <a:spcAft>
                <a:spcPts val="0"/>
              </a:spcAft>
              <a:buClr>
                <a:schemeClr val="lt1"/>
              </a:buClr>
              <a:buSzPts val="4000"/>
              <a:buNone/>
              <a:defRPr sz="4000">
                <a:solidFill>
                  <a:schemeClr val="lt1"/>
                </a:solidFill>
              </a:defRPr>
            </a:lvl6pPr>
            <a:lvl7pPr lvl="6" algn="l">
              <a:lnSpc>
                <a:spcPct val="100000"/>
              </a:lnSpc>
              <a:spcBef>
                <a:spcPts val="0"/>
              </a:spcBef>
              <a:spcAft>
                <a:spcPts val="0"/>
              </a:spcAft>
              <a:buClr>
                <a:schemeClr val="lt1"/>
              </a:buClr>
              <a:buSzPts val="4000"/>
              <a:buNone/>
              <a:defRPr sz="4000">
                <a:solidFill>
                  <a:schemeClr val="lt1"/>
                </a:solidFill>
              </a:defRPr>
            </a:lvl7pPr>
            <a:lvl8pPr lvl="7" algn="l">
              <a:lnSpc>
                <a:spcPct val="100000"/>
              </a:lnSpc>
              <a:spcBef>
                <a:spcPts val="0"/>
              </a:spcBef>
              <a:spcAft>
                <a:spcPts val="0"/>
              </a:spcAft>
              <a:buClr>
                <a:schemeClr val="lt1"/>
              </a:buClr>
              <a:buSzPts val="4000"/>
              <a:buNone/>
              <a:defRPr sz="4000">
                <a:solidFill>
                  <a:schemeClr val="lt1"/>
                </a:solidFill>
              </a:defRPr>
            </a:lvl8pPr>
            <a:lvl9pPr lvl="8" algn="l">
              <a:lnSpc>
                <a:spcPct val="100000"/>
              </a:lnSpc>
              <a:spcBef>
                <a:spcPts val="0"/>
              </a:spcBef>
              <a:spcAft>
                <a:spcPts val="0"/>
              </a:spcAft>
              <a:buClr>
                <a:schemeClr val="lt1"/>
              </a:buClr>
              <a:buSzPts val="4000"/>
              <a:buNone/>
              <a:defRPr sz="4000">
                <a:solidFill>
                  <a:schemeClr val="lt1"/>
                </a:solidFill>
              </a:defRPr>
            </a:lvl9pPr>
          </a:lstStyle>
          <a:p>
            <a:endParaRPr/>
          </a:p>
        </p:txBody>
      </p:sp>
      <p:sp>
        <p:nvSpPr>
          <p:cNvPr id="174" name="Google Shape;174;p66"/>
          <p:cNvSpPr txBox="1">
            <a:spLocks noGrp="1"/>
          </p:cNvSpPr>
          <p:nvPr>
            <p:ph type="subTitle" idx="1"/>
          </p:nvPr>
        </p:nvSpPr>
        <p:spPr>
          <a:xfrm>
            <a:off x="4696275" y="2839950"/>
            <a:ext cx="2770200" cy="5781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400">
                <a:solidFill>
                  <a:schemeClr val="dk2"/>
                </a:solidFill>
              </a:defRPr>
            </a:lvl1pPr>
            <a:lvl2pPr lvl="1" algn="l">
              <a:lnSpc>
                <a:spcPct val="100000"/>
              </a:lnSpc>
              <a:spcBef>
                <a:spcPts val="0"/>
              </a:spcBef>
              <a:spcAft>
                <a:spcPts val="0"/>
              </a:spcAft>
              <a:buSzPts val="1400"/>
              <a:buNone/>
              <a:defRPr>
                <a:solidFill>
                  <a:schemeClr val="dk2"/>
                </a:solidFill>
              </a:defRPr>
            </a:lvl2pPr>
            <a:lvl3pPr lvl="2" algn="l">
              <a:lnSpc>
                <a:spcPct val="100000"/>
              </a:lnSpc>
              <a:spcBef>
                <a:spcPts val="0"/>
              </a:spcBef>
              <a:spcAft>
                <a:spcPts val="0"/>
              </a:spcAft>
              <a:buSzPts val="1300"/>
              <a:buNone/>
              <a:defRPr>
                <a:solidFill>
                  <a:schemeClr val="dk2"/>
                </a:solidFill>
              </a:defRPr>
            </a:lvl3pPr>
            <a:lvl4pPr lvl="3" algn="l">
              <a:lnSpc>
                <a:spcPct val="100000"/>
              </a:lnSpc>
              <a:spcBef>
                <a:spcPts val="0"/>
              </a:spcBef>
              <a:spcAft>
                <a:spcPts val="0"/>
              </a:spcAft>
              <a:buSzPts val="1300"/>
              <a:buNone/>
              <a:defRPr>
                <a:solidFill>
                  <a:schemeClr val="dk2"/>
                </a:solidFill>
              </a:defRPr>
            </a:lvl4pPr>
            <a:lvl5pPr lvl="4" algn="l">
              <a:lnSpc>
                <a:spcPct val="100000"/>
              </a:lnSpc>
              <a:spcBef>
                <a:spcPts val="0"/>
              </a:spcBef>
              <a:spcAft>
                <a:spcPts val="0"/>
              </a:spcAft>
              <a:buSzPts val="1200"/>
              <a:buNone/>
              <a:defRPr>
                <a:solidFill>
                  <a:schemeClr val="dk2"/>
                </a:solidFill>
              </a:defRPr>
            </a:lvl5pPr>
            <a:lvl6pPr lvl="5" algn="l">
              <a:lnSpc>
                <a:spcPct val="100000"/>
              </a:lnSpc>
              <a:spcBef>
                <a:spcPts val="0"/>
              </a:spcBef>
              <a:spcAft>
                <a:spcPts val="0"/>
              </a:spcAft>
              <a:buSzPts val="1200"/>
              <a:buNone/>
              <a:defRPr>
                <a:solidFill>
                  <a:schemeClr val="dk2"/>
                </a:solidFill>
              </a:defRPr>
            </a:lvl6pPr>
            <a:lvl7pPr lvl="6" algn="l">
              <a:lnSpc>
                <a:spcPct val="100000"/>
              </a:lnSpc>
              <a:spcBef>
                <a:spcPts val="0"/>
              </a:spcBef>
              <a:spcAft>
                <a:spcPts val="0"/>
              </a:spcAft>
              <a:buSzPts val="1100"/>
              <a:buNone/>
              <a:defRPr>
                <a:solidFill>
                  <a:schemeClr val="dk2"/>
                </a:solidFill>
              </a:defRPr>
            </a:lvl7pPr>
            <a:lvl8pPr lvl="7" algn="l">
              <a:lnSpc>
                <a:spcPct val="100000"/>
              </a:lnSpc>
              <a:spcBef>
                <a:spcPts val="0"/>
              </a:spcBef>
              <a:spcAft>
                <a:spcPts val="0"/>
              </a:spcAft>
              <a:buSzPts val="1100"/>
              <a:buNone/>
              <a:defRPr>
                <a:solidFill>
                  <a:schemeClr val="dk2"/>
                </a:solidFill>
              </a:defRPr>
            </a:lvl8pPr>
            <a:lvl9pPr lvl="8" algn="l">
              <a:lnSpc>
                <a:spcPct val="100000"/>
              </a:lnSpc>
              <a:spcBef>
                <a:spcPts val="0"/>
              </a:spcBef>
              <a:spcAft>
                <a:spcPts val="0"/>
              </a:spcAft>
              <a:buSzPts val="1000"/>
              <a:buNone/>
              <a:defRPr>
                <a:solidFill>
                  <a:schemeClr val="dk2"/>
                </a:solidFill>
              </a:defRPr>
            </a:lvl9pPr>
          </a:lstStyle>
          <a:p>
            <a:endParaRPr/>
          </a:p>
        </p:txBody>
      </p:sp>
      <p:sp>
        <p:nvSpPr>
          <p:cNvPr id="175" name="Google Shape;175;p66"/>
          <p:cNvSpPr txBox="1">
            <a:spLocks noGrp="1"/>
          </p:cNvSpPr>
          <p:nvPr>
            <p:ph type="sldNum" idx="12"/>
          </p:nvPr>
        </p:nvSpPr>
        <p:spPr>
          <a:xfrm>
            <a:off x="8364708" y="4269092"/>
            <a:ext cx="548700" cy="393600"/>
          </a:xfrm>
          <a:prstGeom prst="rect">
            <a:avLst/>
          </a:prstGeom>
          <a:noFill/>
          <a:ln>
            <a:noFill/>
          </a:ln>
        </p:spPr>
        <p:txBody>
          <a:bodyPr spcFirstLastPara="1" wrap="square" lIns="91425" tIns="91425" rIns="91425" bIns="91425" anchor="ctr" anchorCtr="0">
            <a:noAutofit/>
          </a:bodyPr>
          <a:lstStyle>
            <a:lvl1pPr marL="0" marR="0" lvl="0" indent="0" algn="l">
              <a:lnSpc>
                <a:spcPct val="100000"/>
              </a:lnSpc>
              <a:spcBef>
                <a:spcPts val="0"/>
              </a:spcBef>
              <a:spcAft>
                <a:spcPts val="0"/>
              </a:spcAft>
              <a:buClr>
                <a:srgbClr val="000000"/>
              </a:buClr>
              <a:buSzPts val="1200"/>
              <a:buFont typeface="Arial"/>
              <a:buNone/>
              <a:defRPr sz="1200" b="0" i="0" u="none" strike="noStrike" cap="none">
                <a:solidFill>
                  <a:srgbClr val="CCCCCC"/>
                </a:solidFill>
                <a:latin typeface="Arvo"/>
                <a:ea typeface="Arvo"/>
                <a:cs typeface="Arvo"/>
                <a:sym typeface="Arvo"/>
              </a:defRPr>
            </a:lvl1pPr>
            <a:lvl2pPr marL="0" marR="0" lvl="1" indent="0" algn="l">
              <a:lnSpc>
                <a:spcPct val="100000"/>
              </a:lnSpc>
              <a:spcBef>
                <a:spcPts val="0"/>
              </a:spcBef>
              <a:spcAft>
                <a:spcPts val="0"/>
              </a:spcAft>
              <a:buClr>
                <a:srgbClr val="000000"/>
              </a:buClr>
              <a:buSzPts val="1200"/>
              <a:buFont typeface="Arial"/>
              <a:buNone/>
              <a:defRPr sz="1200" b="0" i="0" u="none" strike="noStrike" cap="none">
                <a:solidFill>
                  <a:srgbClr val="CCCCCC"/>
                </a:solidFill>
                <a:latin typeface="Arvo"/>
                <a:ea typeface="Arvo"/>
                <a:cs typeface="Arvo"/>
                <a:sym typeface="Arvo"/>
              </a:defRPr>
            </a:lvl2pPr>
            <a:lvl3pPr marL="0" marR="0" lvl="2" indent="0" algn="l">
              <a:lnSpc>
                <a:spcPct val="100000"/>
              </a:lnSpc>
              <a:spcBef>
                <a:spcPts val="0"/>
              </a:spcBef>
              <a:spcAft>
                <a:spcPts val="0"/>
              </a:spcAft>
              <a:buClr>
                <a:srgbClr val="000000"/>
              </a:buClr>
              <a:buSzPts val="1200"/>
              <a:buFont typeface="Arial"/>
              <a:buNone/>
              <a:defRPr sz="1200" b="0" i="0" u="none" strike="noStrike" cap="none">
                <a:solidFill>
                  <a:srgbClr val="CCCCCC"/>
                </a:solidFill>
                <a:latin typeface="Arvo"/>
                <a:ea typeface="Arvo"/>
                <a:cs typeface="Arvo"/>
                <a:sym typeface="Arvo"/>
              </a:defRPr>
            </a:lvl3pPr>
            <a:lvl4pPr marL="0" marR="0" lvl="3" indent="0" algn="l">
              <a:lnSpc>
                <a:spcPct val="100000"/>
              </a:lnSpc>
              <a:spcBef>
                <a:spcPts val="0"/>
              </a:spcBef>
              <a:spcAft>
                <a:spcPts val="0"/>
              </a:spcAft>
              <a:buClr>
                <a:srgbClr val="000000"/>
              </a:buClr>
              <a:buSzPts val="1200"/>
              <a:buFont typeface="Arial"/>
              <a:buNone/>
              <a:defRPr sz="1200" b="0" i="0" u="none" strike="noStrike" cap="none">
                <a:solidFill>
                  <a:srgbClr val="CCCCCC"/>
                </a:solidFill>
                <a:latin typeface="Arvo"/>
                <a:ea typeface="Arvo"/>
                <a:cs typeface="Arvo"/>
                <a:sym typeface="Arvo"/>
              </a:defRPr>
            </a:lvl4pPr>
            <a:lvl5pPr marL="0" marR="0" lvl="4" indent="0" algn="l">
              <a:lnSpc>
                <a:spcPct val="100000"/>
              </a:lnSpc>
              <a:spcBef>
                <a:spcPts val="0"/>
              </a:spcBef>
              <a:spcAft>
                <a:spcPts val="0"/>
              </a:spcAft>
              <a:buClr>
                <a:srgbClr val="000000"/>
              </a:buClr>
              <a:buSzPts val="1200"/>
              <a:buFont typeface="Arial"/>
              <a:buNone/>
              <a:defRPr sz="1200" b="0" i="0" u="none" strike="noStrike" cap="none">
                <a:solidFill>
                  <a:srgbClr val="CCCCCC"/>
                </a:solidFill>
                <a:latin typeface="Arvo"/>
                <a:ea typeface="Arvo"/>
                <a:cs typeface="Arvo"/>
                <a:sym typeface="Arvo"/>
              </a:defRPr>
            </a:lvl5pPr>
            <a:lvl6pPr marL="0" marR="0" lvl="5" indent="0" algn="l">
              <a:lnSpc>
                <a:spcPct val="100000"/>
              </a:lnSpc>
              <a:spcBef>
                <a:spcPts val="0"/>
              </a:spcBef>
              <a:spcAft>
                <a:spcPts val="0"/>
              </a:spcAft>
              <a:buClr>
                <a:srgbClr val="000000"/>
              </a:buClr>
              <a:buSzPts val="1200"/>
              <a:buFont typeface="Arial"/>
              <a:buNone/>
              <a:defRPr sz="1200" b="0" i="0" u="none" strike="noStrike" cap="none">
                <a:solidFill>
                  <a:srgbClr val="CCCCCC"/>
                </a:solidFill>
                <a:latin typeface="Arvo"/>
                <a:ea typeface="Arvo"/>
                <a:cs typeface="Arvo"/>
                <a:sym typeface="Arvo"/>
              </a:defRPr>
            </a:lvl6pPr>
            <a:lvl7pPr marL="0" marR="0" lvl="6" indent="0" algn="l">
              <a:lnSpc>
                <a:spcPct val="100000"/>
              </a:lnSpc>
              <a:spcBef>
                <a:spcPts val="0"/>
              </a:spcBef>
              <a:spcAft>
                <a:spcPts val="0"/>
              </a:spcAft>
              <a:buClr>
                <a:srgbClr val="000000"/>
              </a:buClr>
              <a:buSzPts val="1200"/>
              <a:buFont typeface="Arial"/>
              <a:buNone/>
              <a:defRPr sz="1200" b="0" i="0" u="none" strike="noStrike" cap="none">
                <a:solidFill>
                  <a:srgbClr val="CCCCCC"/>
                </a:solidFill>
                <a:latin typeface="Arvo"/>
                <a:ea typeface="Arvo"/>
                <a:cs typeface="Arvo"/>
                <a:sym typeface="Arvo"/>
              </a:defRPr>
            </a:lvl7pPr>
            <a:lvl8pPr marL="0" marR="0" lvl="7" indent="0" algn="l">
              <a:lnSpc>
                <a:spcPct val="100000"/>
              </a:lnSpc>
              <a:spcBef>
                <a:spcPts val="0"/>
              </a:spcBef>
              <a:spcAft>
                <a:spcPts val="0"/>
              </a:spcAft>
              <a:buClr>
                <a:srgbClr val="000000"/>
              </a:buClr>
              <a:buSzPts val="1200"/>
              <a:buFont typeface="Arial"/>
              <a:buNone/>
              <a:defRPr sz="1200" b="0" i="0" u="none" strike="noStrike" cap="none">
                <a:solidFill>
                  <a:srgbClr val="CCCCCC"/>
                </a:solidFill>
                <a:latin typeface="Arvo"/>
                <a:ea typeface="Arvo"/>
                <a:cs typeface="Arvo"/>
                <a:sym typeface="Arvo"/>
              </a:defRPr>
            </a:lvl8pPr>
            <a:lvl9pPr marL="0" marR="0" lvl="8" indent="0" algn="l">
              <a:lnSpc>
                <a:spcPct val="100000"/>
              </a:lnSpc>
              <a:spcBef>
                <a:spcPts val="0"/>
              </a:spcBef>
              <a:spcAft>
                <a:spcPts val="0"/>
              </a:spcAft>
              <a:buClr>
                <a:srgbClr val="000000"/>
              </a:buClr>
              <a:buSzPts val="1200"/>
              <a:buFont typeface="Arial"/>
              <a:buNone/>
              <a:defRPr sz="1200" b="0" i="0" u="none" strike="noStrike" cap="none">
                <a:solidFill>
                  <a:srgbClr val="CCCCCC"/>
                </a:solidFill>
                <a:latin typeface="Arvo"/>
                <a:ea typeface="Arvo"/>
                <a:cs typeface="Arvo"/>
                <a:sym typeface="Arvo"/>
              </a:defRPr>
            </a:lvl9pPr>
          </a:lstStyle>
          <a:p>
            <a:pPr marL="0" lvl="0" indent="0" algn="l"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IG text &amp; some text slide">
  <p:cSld name="BIG_NUMBER">
    <p:bg>
      <p:bgPr>
        <a:solidFill>
          <a:schemeClr val="lt1"/>
        </a:solidFill>
        <a:effectLst/>
      </p:bgPr>
    </p:bg>
    <p:spTree>
      <p:nvGrpSpPr>
        <p:cNvPr id="1" name="Shape 33"/>
        <p:cNvGrpSpPr/>
        <p:nvPr/>
      </p:nvGrpSpPr>
      <p:grpSpPr>
        <a:xfrm>
          <a:off x="0" y="0"/>
          <a:ext cx="0" cy="0"/>
          <a:chOff x="0" y="0"/>
          <a:chExt cx="0" cy="0"/>
        </a:xfrm>
      </p:grpSpPr>
      <p:sp>
        <p:nvSpPr>
          <p:cNvPr id="34" name="Google Shape;34;p52"/>
          <p:cNvSpPr/>
          <p:nvPr/>
        </p:nvSpPr>
        <p:spPr>
          <a:xfrm>
            <a:off x="406950" y="352200"/>
            <a:ext cx="8330100" cy="4311000"/>
          </a:xfrm>
          <a:prstGeom prst="rect">
            <a:avLst/>
          </a:prstGeom>
          <a:solidFill>
            <a:srgbClr val="9900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 name="Google Shape;35;p52"/>
          <p:cNvSpPr txBox="1">
            <a:spLocks noGrp="1"/>
          </p:cNvSpPr>
          <p:nvPr>
            <p:ph type="sldNum" idx="12"/>
          </p:nvPr>
        </p:nvSpPr>
        <p:spPr>
          <a:xfrm>
            <a:off x="85486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1pPr>
            <a:lvl2pPr marL="0" marR="0" lvl="1"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2pPr>
            <a:lvl3pPr marL="0" marR="0" lvl="2"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3pPr>
            <a:lvl4pPr marL="0" marR="0" lvl="3"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4pPr>
            <a:lvl5pPr marL="0" marR="0" lvl="4"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5pPr>
            <a:lvl6pPr marL="0" marR="0" lvl="5"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6pPr>
            <a:lvl7pPr marL="0" marR="0" lvl="6"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7pPr>
            <a:lvl8pPr marL="0" marR="0" lvl="7"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8pPr>
            <a:lvl9pPr marL="0" marR="0" lvl="8"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9pPr>
          </a:lstStyle>
          <a:p>
            <a:pPr marL="0" lvl="0" indent="0" algn="l" rtl="0">
              <a:spcBef>
                <a:spcPts val="0"/>
              </a:spcBef>
              <a:spcAft>
                <a:spcPts val="0"/>
              </a:spcAft>
              <a:buNone/>
            </a:pPr>
            <a:fld id="{00000000-1234-1234-1234-123412341234}" type="slidenum">
              <a:rPr lang="es"/>
              <a:t>‹#›</a:t>
            </a:fld>
            <a:endParaRPr/>
          </a:p>
        </p:txBody>
      </p:sp>
      <p:sp>
        <p:nvSpPr>
          <p:cNvPr id="36" name="Google Shape;36;p52"/>
          <p:cNvSpPr txBox="1">
            <a:spLocks noGrp="1"/>
          </p:cNvSpPr>
          <p:nvPr>
            <p:ph type="subTitle" idx="1"/>
          </p:nvPr>
        </p:nvSpPr>
        <p:spPr>
          <a:xfrm>
            <a:off x="2433300" y="3015325"/>
            <a:ext cx="4277400" cy="644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lt1"/>
              </a:buClr>
              <a:buSzPts val="1400"/>
              <a:buNone/>
              <a:defRPr>
                <a:solidFill>
                  <a:schemeClr val="lt1"/>
                </a:solidFill>
              </a:defRPr>
            </a:lvl1pPr>
            <a:lvl2pPr lvl="1" algn="ctr">
              <a:lnSpc>
                <a:spcPct val="100000"/>
              </a:lnSpc>
              <a:spcBef>
                <a:spcPts val="0"/>
              </a:spcBef>
              <a:spcAft>
                <a:spcPts val="0"/>
              </a:spcAft>
              <a:buClr>
                <a:schemeClr val="lt1"/>
              </a:buClr>
              <a:buSzPts val="1400"/>
              <a:buNone/>
              <a:defRPr>
                <a:solidFill>
                  <a:schemeClr val="lt1"/>
                </a:solidFill>
              </a:defRPr>
            </a:lvl2pPr>
            <a:lvl3pPr lvl="2" algn="ctr">
              <a:lnSpc>
                <a:spcPct val="100000"/>
              </a:lnSpc>
              <a:spcBef>
                <a:spcPts val="0"/>
              </a:spcBef>
              <a:spcAft>
                <a:spcPts val="0"/>
              </a:spcAft>
              <a:buClr>
                <a:schemeClr val="lt1"/>
              </a:buClr>
              <a:buSzPts val="1400"/>
              <a:buNone/>
              <a:defRPr sz="1400">
                <a:solidFill>
                  <a:schemeClr val="lt1"/>
                </a:solidFill>
              </a:defRPr>
            </a:lvl3pPr>
            <a:lvl4pPr lvl="3" algn="ctr">
              <a:lnSpc>
                <a:spcPct val="100000"/>
              </a:lnSpc>
              <a:spcBef>
                <a:spcPts val="0"/>
              </a:spcBef>
              <a:spcAft>
                <a:spcPts val="0"/>
              </a:spcAft>
              <a:buClr>
                <a:schemeClr val="lt1"/>
              </a:buClr>
              <a:buSzPts val="1400"/>
              <a:buNone/>
              <a:defRPr sz="1400">
                <a:solidFill>
                  <a:schemeClr val="lt1"/>
                </a:solidFill>
              </a:defRPr>
            </a:lvl4pPr>
            <a:lvl5pPr lvl="4" algn="ctr">
              <a:lnSpc>
                <a:spcPct val="100000"/>
              </a:lnSpc>
              <a:spcBef>
                <a:spcPts val="0"/>
              </a:spcBef>
              <a:spcAft>
                <a:spcPts val="0"/>
              </a:spcAft>
              <a:buClr>
                <a:schemeClr val="lt1"/>
              </a:buClr>
              <a:buSzPts val="1400"/>
              <a:buNone/>
              <a:defRPr sz="1400">
                <a:solidFill>
                  <a:schemeClr val="lt1"/>
                </a:solidFill>
              </a:defRPr>
            </a:lvl5pPr>
            <a:lvl6pPr lvl="5" algn="ctr">
              <a:lnSpc>
                <a:spcPct val="100000"/>
              </a:lnSpc>
              <a:spcBef>
                <a:spcPts val="0"/>
              </a:spcBef>
              <a:spcAft>
                <a:spcPts val="0"/>
              </a:spcAft>
              <a:buClr>
                <a:schemeClr val="lt1"/>
              </a:buClr>
              <a:buSzPts val="1400"/>
              <a:buNone/>
              <a:defRPr sz="1400">
                <a:solidFill>
                  <a:schemeClr val="lt1"/>
                </a:solidFill>
              </a:defRPr>
            </a:lvl6pPr>
            <a:lvl7pPr lvl="6" algn="ctr">
              <a:lnSpc>
                <a:spcPct val="100000"/>
              </a:lnSpc>
              <a:spcBef>
                <a:spcPts val="0"/>
              </a:spcBef>
              <a:spcAft>
                <a:spcPts val="0"/>
              </a:spcAft>
              <a:buClr>
                <a:schemeClr val="lt1"/>
              </a:buClr>
              <a:buSzPts val="1400"/>
              <a:buNone/>
              <a:defRPr sz="1400">
                <a:solidFill>
                  <a:schemeClr val="lt1"/>
                </a:solidFill>
              </a:defRPr>
            </a:lvl7pPr>
            <a:lvl8pPr lvl="7" algn="ctr">
              <a:lnSpc>
                <a:spcPct val="100000"/>
              </a:lnSpc>
              <a:spcBef>
                <a:spcPts val="0"/>
              </a:spcBef>
              <a:spcAft>
                <a:spcPts val="0"/>
              </a:spcAft>
              <a:buClr>
                <a:schemeClr val="lt1"/>
              </a:buClr>
              <a:buSzPts val="1400"/>
              <a:buNone/>
              <a:defRPr sz="1400">
                <a:solidFill>
                  <a:schemeClr val="lt1"/>
                </a:solidFill>
              </a:defRPr>
            </a:lvl8pPr>
            <a:lvl9pPr lvl="8" algn="ctr">
              <a:lnSpc>
                <a:spcPct val="100000"/>
              </a:lnSpc>
              <a:spcBef>
                <a:spcPts val="0"/>
              </a:spcBef>
              <a:spcAft>
                <a:spcPts val="0"/>
              </a:spcAft>
              <a:buClr>
                <a:schemeClr val="lt1"/>
              </a:buClr>
              <a:buSzPts val="1400"/>
              <a:buNone/>
              <a:defRPr sz="1400">
                <a:solidFill>
                  <a:schemeClr val="lt1"/>
                </a:solidFill>
              </a:defRPr>
            </a:lvl9pPr>
          </a:lstStyle>
          <a:p>
            <a:endParaRPr/>
          </a:p>
        </p:txBody>
      </p:sp>
      <p:sp>
        <p:nvSpPr>
          <p:cNvPr id="37" name="Google Shape;37;p52"/>
          <p:cNvSpPr txBox="1">
            <a:spLocks noGrp="1"/>
          </p:cNvSpPr>
          <p:nvPr>
            <p:ph type="title"/>
          </p:nvPr>
        </p:nvSpPr>
        <p:spPr>
          <a:xfrm>
            <a:off x="0" y="2466400"/>
            <a:ext cx="9144000" cy="4824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7200"/>
              <a:buNone/>
              <a:defRPr sz="7200" b="1"/>
            </a:lvl1pPr>
            <a:lvl2pPr lvl="1" algn="l">
              <a:lnSpc>
                <a:spcPct val="100000"/>
              </a:lnSpc>
              <a:spcBef>
                <a:spcPts val="0"/>
              </a:spcBef>
              <a:spcAft>
                <a:spcPts val="0"/>
              </a:spcAft>
              <a:buSzPts val="7200"/>
              <a:buNone/>
              <a:defRPr sz="7200"/>
            </a:lvl2pPr>
            <a:lvl3pPr lvl="2" algn="l">
              <a:lnSpc>
                <a:spcPct val="100000"/>
              </a:lnSpc>
              <a:spcBef>
                <a:spcPts val="0"/>
              </a:spcBef>
              <a:spcAft>
                <a:spcPts val="0"/>
              </a:spcAft>
              <a:buSzPts val="7200"/>
              <a:buNone/>
              <a:defRPr sz="7200"/>
            </a:lvl3pPr>
            <a:lvl4pPr lvl="3" algn="l">
              <a:lnSpc>
                <a:spcPct val="100000"/>
              </a:lnSpc>
              <a:spcBef>
                <a:spcPts val="0"/>
              </a:spcBef>
              <a:spcAft>
                <a:spcPts val="0"/>
              </a:spcAft>
              <a:buSzPts val="7200"/>
              <a:buNone/>
              <a:defRPr sz="7200"/>
            </a:lvl4pPr>
            <a:lvl5pPr lvl="4" algn="l">
              <a:lnSpc>
                <a:spcPct val="100000"/>
              </a:lnSpc>
              <a:spcBef>
                <a:spcPts val="0"/>
              </a:spcBef>
              <a:spcAft>
                <a:spcPts val="0"/>
              </a:spcAft>
              <a:buSzPts val="7200"/>
              <a:buNone/>
              <a:defRPr sz="7200"/>
            </a:lvl5pPr>
            <a:lvl6pPr lvl="5" algn="l">
              <a:lnSpc>
                <a:spcPct val="100000"/>
              </a:lnSpc>
              <a:spcBef>
                <a:spcPts val="0"/>
              </a:spcBef>
              <a:spcAft>
                <a:spcPts val="0"/>
              </a:spcAft>
              <a:buSzPts val="7200"/>
              <a:buNone/>
              <a:defRPr sz="7200"/>
            </a:lvl6pPr>
            <a:lvl7pPr lvl="6" algn="l">
              <a:lnSpc>
                <a:spcPct val="100000"/>
              </a:lnSpc>
              <a:spcBef>
                <a:spcPts val="0"/>
              </a:spcBef>
              <a:spcAft>
                <a:spcPts val="0"/>
              </a:spcAft>
              <a:buSzPts val="7200"/>
              <a:buNone/>
              <a:defRPr sz="7200"/>
            </a:lvl7pPr>
            <a:lvl8pPr lvl="7" algn="l">
              <a:lnSpc>
                <a:spcPct val="100000"/>
              </a:lnSpc>
              <a:spcBef>
                <a:spcPts val="0"/>
              </a:spcBef>
              <a:spcAft>
                <a:spcPts val="0"/>
              </a:spcAft>
              <a:buSzPts val="7200"/>
              <a:buNone/>
              <a:defRPr sz="7200"/>
            </a:lvl8pPr>
            <a:lvl9pPr lvl="8" algn="l">
              <a:lnSpc>
                <a:spcPct val="100000"/>
              </a:lnSpc>
              <a:spcBef>
                <a:spcPts val="0"/>
              </a:spcBef>
              <a:spcAft>
                <a:spcPts val="0"/>
              </a:spcAft>
              <a:buSzPts val="7200"/>
              <a:buNone/>
              <a:defRPr sz="7200"/>
            </a:lvl9pPr>
          </a:lstStyle>
          <a:p>
            <a:endParaRPr/>
          </a:p>
        </p:txBody>
      </p:sp>
      <p:pic>
        <p:nvPicPr>
          <p:cNvPr id="38" name="Google Shape;38;p52"/>
          <p:cNvPicPr preferRelativeResize="0"/>
          <p:nvPr/>
        </p:nvPicPr>
        <p:blipFill rotWithShape="1">
          <a:blip r:embed="rId2">
            <a:alphaModFix/>
          </a:blip>
          <a:srcRect l="4454" t="6847" r="4443" b="9336"/>
          <a:stretch/>
        </p:blipFill>
        <p:spPr>
          <a:xfrm>
            <a:off x="406950" y="352200"/>
            <a:ext cx="8330102" cy="4311000"/>
          </a:xfrm>
          <a:prstGeom prst="rect">
            <a:avLst/>
          </a:prstGeom>
          <a:solidFill>
            <a:srgbClr val="9900FF"/>
          </a:solid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slide" type="blank">
  <p:cSld name="BLANK">
    <p:bg>
      <p:bgPr>
        <a:solidFill>
          <a:schemeClr val="lt1"/>
        </a:solidFill>
        <a:effectLst/>
      </p:bgPr>
    </p:bg>
    <p:spTree>
      <p:nvGrpSpPr>
        <p:cNvPr id="1" name="Shape 39"/>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Quote slide">
  <p:cSld name="CUSTOM">
    <p:bg>
      <p:bgPr>
        <a:solidFill>
          <a:schemeClr val="lt1"/>
        </a:solidFill>
        <a:effectLst/>
      </p:bgPr>
    </p:bg>
    <p:spTree>
      <p:nvGrpSpPr>
        <p:cNvPr id="1" name="Shape 40"/>
        <p:cNvGrpSpPr/>
        <p:nvPr/>
      </p:nvGrpSpPr>
      <p:grpSpPr>
        <a:xfrm>
          <a:off x="0" y="0"/>
          <a:ext cx="0" cy="0"/>
          <a:chOff x="0" y="0"/>
          <a:chExt cx="0" cy="0"/>
        </a:xfrm>
      </p:grpSpPr>
      <p:sp>
        <p:nvSpPr>
          <p:cNvPr id="41" name="Google Shape;41;p47"/>
          <p:cNvSpPr/>
          <p:nvPr/>
        </p:nvSpPr>
        <p:spPr>
          <a:xfrm>
            <a:off x="1395500" y="892500"/>
            <a:ext cx="6189000" cy="2731800"/>
          </a:xfrm>
          <a:prstGeom prst="rect">
            <a:avLst/>
          </a:prstGeom>
          <a:solidFill>
            <a:srgbClr val="04317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 name="Google Shape;42;p47"/>
          <p:cNvSpPr txBox="1">
            <a:spLocks noGrp="1"/>
          </p:cNvSpPr>
          <p:nvPr>
            <p:ph type="subTitle" idx="1"/>
          </p:nvPr>
        </p:nvSpPr>
        <p:spPr>
          <a:xfrm>
            <a:off x="1894475" y="1126950"/>
            <a:ext cx="5397600" cy="2100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lt1"/>
              </a:buClr>
              <a:buSzPts val="1400"/>
              <a:buFont typeface="Figtree"/>
              <a:buNone/>
              <a:defRPr sz="3000" b="1">
                <a:solidFill>
                  <a:schemeClr val="lt1"/>
                </a:solidFill>
                <a:latin typeface="Figtree"/>
                <a:ea typeface="Figtree"/>
                <a:cs typeface="Figtree"/>
                <a:sym typeface="Figtree"/>
              </a:defRPr>
            </a:lvl1pPr>
            <a:lvl2pPr lvl="1" algn="l">
              <a:lnSpc>
                <a:spcPct val="100000"/>
              </a:lnSpc>
              <a:spcBef>
                <a:spcPts val="0"/>
              </a:spcBef>
              <a:spcAft>
                <a:spcPts val="0"/>
              </a:spcAft>
              <a:buClr>
                <a:schemeClr val="lt1"/>
              </a:buClr>
              <a:buSzPts val="1400"/>
              <a:buFont typeface="Figtree"/>
              <a:buNone/>
              <a:defRPr b="1">
                <a:solidFill>
                  <a:schemeClr val="lt1"/>
                </a:solidFill>
                <a:latin typeface="Figtree"/>
                <a:ea typeface="Figtree"/>
                <a:cs typeface="Figtree"/>
                <a:sym typeface="Figtree"/>
              </a:defRPr>
            </a:lvl2pPr>
            <a:lvl3pPr lvl="2" algn="l">
              <a:lnSpc>
                <a:spcPct val="100000"/>
              </a:lnSpc>
              <a:spcBef>
                <a:spcPts val="0"/>
              </a:spcBef>
              <a:spcAft>
                <a:spcPts val="0"/>
              </a:spcAft>
              <a:buClr>
                <a:schemeClr val="lt1"/>
              </a:buClr>
              <a:buSzPts val="1300"/>
              <a:buFont typeface="Figtree"/>
              <a:buNone/>
              <a:defRPr b="1">
                <a:solidFill>
                  <a:schemeClr val="lt1"/>
                </a:solidFill>
                <a:latin typeface="Figtree"/>
                <a:ea typeface="Figtree"/>
                <a:cs typeface="Figtree"/>
                <a:sym typeface="Figtree"/>
              </a:defRPr>
            </a:lvl3pPr>
            <a:lvl4pPr lvl="3" algn="l">
              <a:lnSpc>
                <a:spcPct val="100000"/>
              </a:lnSpc>
              <a:spcBef>
                <a:spcPts val="0"/>
              </a:spcBef>
              <a:spcAft>
                <a:spcPts val="0"/>
              </a:spcAft>
              <a:buClr>
                <a:schemeClr val="lt1"/>
              </a:buClr>
              <a:buSzPts val="1300"/>
              <a:buFont typeface="Figtree"/>
              <a:buNone/>
              <a:defRPr b="1">
                <a:solidFill>
                  <a:schemeClr val="lt1"/>
                </a:solidFill>
                <a:latin typeface="Figtree"/>
                <a:ea typeface="Figtree"/>
                <a:cs typeface="Figtree"/>
                <a:sym typeface="Figtree"/>
              </a:defRPr>
            </a:lvl4pPr>
            <a:lvl5pPr lvl="4" algn="l">
              <a:lnSpc>
                <a:spcPct val="100000"/>
              </a:lnSpc>
              <a:spcBef>
                <a:spcPts val="0"/>
              </a:spcBef>
              <a:spcAft>
                <a:spcPts val="0"/>
              </a:spcAft>
              <a:buClr>
                <a:schemeClr val="lt1"/>
              </a:buClr>
              <a:buSzPts val="1200"/>
              <a:buFont typeface="Figtree"/>
              <a:buNone/>
              <a:defRPr b="1">
                <a:solidFill>
                  <a:schemeClr val="lt1"/>
                </a:solidFill>
                <a:latin typeface="Figtree"/>
                <a:ea typeface="Figtree"/>
                <a:cs typeface="Figtree"/>
                <a:sym typeface="Figtree"/>
              </a:defRPr>
            </a:lvl5pPr>
            <a:lvl6pPr lvl="5" algn="l">
              <a:lnSpc>
                <a:spcPct val="100000"/>
              </a:lnSpc>
              <a:spcBef>
                <a:spcPts val="0"/>
              </a:spcBef>
              <a:spcAft>
                <a:spcPts val="0"/>
              </a:spcAft>
              <a:buClr>
                <a:schemeClr val="lt1"/>
              </a:buClr>
              <a:buSzPts val="1200"/>
              <a:buFont typeface="Figtree"/>
              <a:buNone/>
              <a:defRPr b="1">
                <a:solidFill>
                  <a:schemeClr val="lt1"/>
                </a:solidFill>
                <a:latin typeface="Figtree"/>
                <a:ea typeface="Figtree"/>
                <a:cs typeface="Figtree"/>
                <a:sym typeface="Figtree"/>
              </a:defRPr>
            </a:lvl6pPr>
            <a:lvl7pPr lvl="6" algn="l">
              <a:lnSpc>
                <a:spcPct val="100000"/>
              </a:lnSpc>
              <a:spcBef>
                <a:spcPts val="0"/>
              </a:spcBef>
              <a:spcAft>
                <a:spcPts val="0"/>
              </a:spcAft>
              <a:buClr>
                <a:schemeClr val="lt1"/>
              </a:buClr>
              <a:buSzPts val="1100"/>
              <a:buFont typeface="Figtree"/>
              <a:buNone/>
              <a:defRPr b="1">
                <a:solidFill>
                  <a:schemeClr val="lt1"/>
                </a:solidFill>
                <a:latin typeface="Figtree"/>
                <a:ea typeface="Figtree"/>
                <a:cs typeface="Figtree"/>
                <a:sym typeface="Figtree"/>
              </a:defRPr>
            </a:lvl7pPr>
            <a:lvl8pPr lvl="7" algn="l">
              <a:lnSpc>
                <a:spcPct val="100000"/>
              </a:lnSpc>
              <a:spcBef>
                <a:spcPts val="0"/>
              </a:spcBef>
              <a:spcAft>
                <a:spcPts val="0"/>
              </a:spcAft>
              <a:buClr>
                <a:schemeClr val="lt1"/>
              </a:buClr>
              <a:buSzPts val="1100"/>
              <a:buFont typeface="Figtree"/>
              <a:buNone/>
              <a:defRPr b="1">
                <a:solidFill>
                  <a:schemeClr val="lt1"/>
                </a:solidFill>
                <a:latin typeface="Figtree"/>
                <a:ea typeface="Figtree"/>
                <a:cs typeface="Figtree"/>
                <a:sym typeface="Figtree"/>
              </a:defRPr>
            </a:lvl8pPr>
            <a:lvl9pPr lvl="8" algn="l">
              <a:lnSpc>
                <a:spcPct val="100000"/>
              </a:lnSpc>
              <a:spcBef>
                <a:spcPts val="0"/>
              </a:spcBef>
              <a:spcAft>
                <a:spcPts val="0"/>
              </a:spcAft>
              <a:buClr>
                <a:schemeClr val="lt1"/>
              </a:buClr>
              <a:buSzPts val="1000"/>
              <a:buFont typeface="Figtree"/>
              <a:buNone/>
              <a:defRPr b="1">
                <a:solidFill>
                  <a:schemeClr val="lt1"/>
                </a:solidFill>
                <a:latin typeface="Figtree"/>
                <a:ea typeface="Figtree"/>
                <a:cs typeface="Figtree"/>
                <a:sym typeface="Figtree"/>
              </a:defRPr>
            </a:lvl9pPr>
          </a:lstStyle>
          <a:p>
            <a:endParaRPr/>
          </a:p>
        </p:txBody>
      </p:sp>
      <p:sp>
        <p:nvSpPr>
          <p:cNvPr id="43" name="Google Shape;43;p47"/>
          <p:cNvSpPr txBox="1">
            <a:spLocks noGrp="1"/>
          </p:cNvSpPr>
          <p:nvPr>
            <p:ph type="sldNum" idx="12"/>
          </p:nvPr>
        </p:nvSpPr>
        <p:spPr>
          <a:xfrm>
            <a:off x="85486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l">
              <a:lnSpc>
                <a:spcPct val="100000"/>
              </a:lnSpc>
              <a:spcBef>
                <a:spcPts val="0"/>
              </a:spcBef>
              <a:spcAft>
                <a:spcPts val="0"/>
              </a:spcAft>
              <a:buClr>
                <a:srgbClr val="000000"/>
              </a:buClr>
              <a:buSzPts val="1200"/>
              <a:buFont typeface="Arial"/>
              <a:buNone/>
              <a:defRPr sz="1200" b="0" i="0" u="none" strike="noStrike" cap="none">
                <a:solidFill>
                  <a:srgbClr val="CCCCCC"/>
                </a:solidFill>
                <a:latin typeface="Arvo"/>
                <a:ea typeface="Arvo"/>
                <a:cs typeface="Arvo"/>
                <a:sym typeface="Arvo"/>
              </a:defRPr>
            </a:lvl1pPr>
            <a:lvl2pPr marL="0" marR="0" lvl="1" indent="0" algn="l">
              <a:lnSpc>
                <a:spcPct val="100000"/>
              </a:lnSpc>
              <a:spcBef>
                <a:spcPts val="0"/>
              </a:spcBef>
              <a:spcAft>
                <a:spcPts val="0"/>
              </a:spcAft>
              <a:buClr>
                <a:srgbClr val="000000"/>
              </a:buClr>
              <a:buSzPts val="1200"/>
              <a:buFont typeface="Arial"/>
              <a:buNone/>
              <a:defRPr sz="1200" b="0" i="0" u="none" strike="noStrike" cap="none">
                <a:solidFill>
                  <a:srgbClr val="CCCCCC"/>
                </a:solidFill>
                <a:latin typeface="Arvo"/>
                <a:ea typeface="Arvo"/>
                <a:cs typeface="Arvo"/>
                <a:sym typeface="Arvo"/>
              </a:defRPr>
            </a:lvl2pPr>
            <a:lvl3pPr marL="0" marR="0" lvl="2" indent="0" algn="l">
              <a:lnSpc>
                <a:spcPct val="100000"/>
              </a:lnSpc>
              <a:spcBef>
                <a:spcPts val="0"/>
              </a:spcBef>
              <a:spcAft>
                <a:spcPts val="0"/>
              </a:spcAft>
              <a:buClr>
                <a:srgbClr val="000000"/>
              </a:buClr>
              <a:buSzPts val="1200"/>
              <a:buFont typeface="Arial"/>
              <a:buNone/>
              <a:defRPr sz="1200" b="0" i="0" u="none" strike="noStrike" cap="none">
                <a:solidFill>
                  <a:srgbClr val="CCCCCC"/>
                </a:solidFill>
                <a:latin typeface="Arvo"/>
                <a:ea typeface="Arvo"/>
                <a:cs typeface="Arvo"/>
                <a:sym typeface="Arvo"/>
              </a:defRPr>
            </a:lvl3pPr>
            <a:lvl4pPr marL="0" marR="0" lvl="3" indent="0" algn="l">
              <a:lnSpc>
                <a:spcPct val="100000"/>
              </a:lnSpc>
              <a:spcBef>
                <a:spcPts val="0"/>
              </a:spcBef>
              <a:spcAft>
                <a:spcPts val="0"/>
              </a:spcAft>
              <a:buClr>
                <a:srgbClr val="000000"/>
              </a:buClr>
              <a:buSzPts val="1200"/>
              <a:buFont typeface="Arial"/>
              <a:buNone/>
              <a:defRPr sz="1200" b="0" i="0" u="none" strike="noStrike" cap="none">
                <a:solidFill>
                  <a:srgbClr val="CCCCCC"/>
                </a:solidFill>
                <a:latin typeface="Arvo"/>
                <a:ea typeface="Arvo"/>
                <a:cs typeface="Arvo"/>
                <a:sym typeface="Arvo"/>
              </a:defRPr>
            </a:lvl4pPr>
            <a:lvl5pPr marL="0" marR="0" lvl="4" indent="0" algn="l">
              <a:lnSpc>
                <a:spcPct val="100000"/>
              </a:lnSpc>
              <a:spcBef>
                <a:spcPts val="0"/>
              </a:spcBef>
              <a:spcAft>
                <a:spcPts val="0"/>
              </a:spcAft>
              <a:buClr>
                <a:srgbClr val="000000"/>
              </a:buClr>
              <a:buSzPts val="1200"/>
              <a:buFont typeface="Arial"/>
              <a:buNone/>
              <a:defRPr sz="1200" b="0" i="0" u="none" strike="noStrike" cap="none">
                <a:solidFill>
                  <a:srgbClr val="CCCCCC"/>
                </a:solidFill>
                <a:latin typeface="Arvo"/>
                <a:ea typeface="Arvo"/>
                <a:cs typeface="Arvo"/>
                <a:sym typeface="Arvo"/>
              </a:defRPr>
            </a:lvl5pPr>
            <a:lvl6pPr marL="0" marR="0" lvl="5" indent="0" algn="l">
              <a:lnSpc>
                <a:spcPct val="100000"/>
              </a:lnSpc>
              <a:spcBef>
                <a:spcPts val="0"/>
              </a:spcBef>
              <a:spcAft>
                <a:spcPts val="0"/>
              </a:spcAft>
              <a:buClr>
                <a:srgbClr val="000000"/>
              </a:buClr>
              <a:buSzPts val="1200"/>
              <a:buFont typeface="Arial"/>
              <a:buNone/>
              <a:defRPr sz="1200" b="0" i="0" u="none" strike="noStrike" cap="none">
                <a:solidFill>
                  <a:srgbClr val="CCCCCC"/>
                </a:solidFill>
                <a:latin typeface="Arvo"/>
                <a:ea typeface="Arvo"/>
                <a:cs typeface="Arvo"/>
                <a:sym typeface="Arvo"/>
              </a:defRPr>
            </a:lvl6pPr>
            <a:lvl7pPr marL="0" marR="0" lvl="6" indent="0" algn="l">
              <a:lnSpc>
                <a:spcPct val="100000"/>
              </a:lnSpc>
              <a:spcBef>
                <a:spcPts val="0"/>
              </a:spcBef>
              <a:spcAft>
                <a:spcPts val="0"/>
              </a:spcAft>
              <a:buClr>
                <a:srgbClr val="000000"/>
              </a:buClr>
              <a:buSzPts val="1200"/>
              <a:buFont typeface="Arial"/>
              <a:buNone/>
              <a:defRPr sz="1200" b="0" i="0" u="none" strike="noStrike" cap="none">
                <a:solidFill>
                  <a:srgbClr val="CCCCCC"/>
                </a:solidFill>
                <a:latin typeface="Arvo"/>
                <a:ea typeface="Arvo"/>
                <a:cs typeface="Arvo"/>
                <a:sym typeface="Arvo"/>
              </a:defRPr>
            </a:lvl7pPr>
            <a:lvl8pPr marL="0" marR="0" lvl="7" indent="0" algn="l">
              <a:lnSpc>
                <a:spcPct val="100000"/>
              </a:lnSpc>
              <a:spcBef>
                <a:spcPts val="0"/>
              </a:spcBef>
              <a:spcAft>
                <a:spcPts val="0"/>
              </a:spcAft>
              <a:buClr>
                <a:srgbClr val="000000"/>
              </a:buClr>
              <a:buSzPts val="1200"/>
              <a:buFont typeface="Arial"/>
              <a:buNone/>
              <a:defRPr sz="1200" b="0" i="0" u="none" strike="noStrike" cap="none">
                <a:solidFill>
                  <a:srgbClr val="CCCCCC"/>
                </a:solidFill>
                <a:latin typeface="Arvo"/>
                <a:ea typeface="Arvo"/>
                <a:cs typeface="Arvo"/>
                <a:sym typeface="Arvo"/>
              </a:defRPr>
            </a:lvl8pPr>
            <a:lvl9pPr marL="0" marR="0" lvl="8" indent="0" algn="l">
              <a:lnSpc>
                <a:spcPct val="100000"/>
              </a:lnSpc>
              <a:spcBef>
                <a:spcPts val="0"/>
              </a:spcBef>
              <a:spcAft>
                <a:spcPts val="0"/>
              </a:spcAft>
              <a:buClr>
                <a:srgbClr val="000000"/>
              </a:buClr>
              <a:buSzPts val="1200"/>
              <a:buFont typeface="Arial"/>
              <a:buNone/>
              <a:defRPr sz="1200" b="0" i="0" u="none" strike="noStrike" cap="none">
                <a:solidFill>
                  <a:srgbClr val="CCCCCC"/>
                </a:solidFill>
                <a:latin typeface="Arvo"/>
                <a:ea typeface="Arvo"/>
                <a:cs typeface="Arvo"/>
                <a:sym typeface="Arvo"/>
              </a:defRPr>
            </a:lvl9pPr>
          </a:lstStyle>
          <a:p>
            <a:pPr marL="0" lvl="0" indent="0" algn="l" rtl="0">
              <a:spcBef>
                <a:spcPts val="0"/>
              </a:spcBef>
              <a:spcAft>
                <a:spcPts val="0"/>
              </a:spcAft>
              <a:buNone/>
            </a:pPr>
            <a:fld id="{00000000-1234-1234-1234-123412341234}" type="slidenum">
              <a:rPr lang="es"/>
              <a:t>‹#›</a:t>
            </a:fld>
            <a:endParaRPr/>
          </a:p>
        </p:txBody>
      </p:sp>
      <p:sp>
        <p:nvSpPr>
          <p:cNvPr id="44" name="Google Shape;44;p47"/>
          <p:cNvSpPr txBox="1">
            <a:spLocks noGrp="1"/>
          </p:cNvSpPr>
          <p:nvPr>
            <p:ph type="subTitle" idx="2"/>
          </p:nvPr>
        </p:nvSpPr>
        <p:spPr>
          <a:xfrm>
            <a:off x="1894475" y="2977400"/>
            <a:ext cx="2920800" cy="5781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400">
                <a:solidFill>
                  <a:schemeClr val="lt1"/>
                </a:solidFill>
              </a:defRPr>
            </a:lvl1pPr>
            <a:lvl2pPr lvl="1" algn="l">
              <a:lnSpc>
                <a:spcPct val="100000"/>
              </a:lnSpc>
              <a:spcBef>
                <a:spcPts val="0"/>
              </a:spcBef>
              <a:spcAft>
                <a:spcPts val="0"/>
              </a:spcAft>
              <a:buSzPts val="1400"/>
              <a:buNone/>
              <a:defRPr>
                <a:solidFill>
                  <a:schemeClr val="lt1"/>
                </a:solidFill>
              </a:defRPr>
            </a:lvl2pPr>
            <a:lvl3pPr lvl="2" algn="l">
              <a:lnSpc>
                <a:spcPct val="100000"/>
              </a:lnSpc>
              <a:spcBef>
                <a:spcPts val="0"/>
              </a:spcBef>
              <a:spcAft>
                <a:spcPts val="0"/>
              </a:spcAft>
              <a:buSzPts val="1300"/>
              <a:buNone/>
              <a:defRPr>
                <a:solidFill>
                  <a:schemeClr val="lt1"/>
                </a:solidFill>
              </a:defRPr>
            </a:lvl3pPr>
            <a:lvl4pPr lvl="3" algn="l">
              <a:lnSpc>
                <a:spcPct val="100000"/>
              </a:lnSpc>
              <a:spcBef>
                <a:spcPts val="0"/>
              </a:spcBef>
              <a:spcAft>
                <a:spcPts val="0"/>
              </a:spcAft>
              <a:buSzPts val="1300"/>
              <a:buNone/>
              <a:defRPr>
                <a:solidFill>
                  <a:schemeClr val="lt1"/>
                </a:solidFill>
              </a:defRPr>
            </a:lvl4pPr>
            <a:lvl5pPr lvl="4" algn="l">
              <a:lnSpc>
                <a:spcPct val="100000"/>
              </a:lnSpc>
              <a:spcBef>
                <a:spcPts val="0"/>
              </a:spcBef>
              <a:spcAft>
                <a:spcPts val="0"/>
              </a:spcAft>
              <a:buSzPts val="1200"/>
              <a:buNone/>
              <a:defRPr>
                <a:solidFill>
                  <a:schemeClr val="lt1"/>
                </a:solidFill>
              </a:defRPr>
            </a:lvl5pPr>
            <a:lvl6pPr lvl="5" algn="l">
              <a:lnSpc>
                <a:spcPct val="100000"/>
              </a:lnSpc>
              <a:spcBef>
                <a:spcPts val="0"/>
              </a:spcBef>
              <a:spcAft>
                <a:spcPts val="0"/>
              </a:spcAft>
              <a:buSzPts val="1200"/>
              <a:buNone/>
              <a:defRPr>
                <a:solidFill>
                  <a:schemeClr val="lt1"/>
                </a:solidFill>
              </a:defRPr>
            </a:lvl6pPr>
            <a:lvl7pPr lvl="6" algn="l">
              <a:lnSpc>
                <a:spcPct val="100000"/>
              </a:lnSpc>
              <a:spcBef>
                <a:spcPts val="0"/>
              </a:spcBef>
              <a:spcAft>
                <a:spcPts val="0"/>
              </a:spcAft>
              <a:buSzPts val="1100"/>
              <a:buNone/>
              <a:defRPr>
                <a:solidFill>
                  <a:schemeClr val="lt1"/>
                </a:solidFill>
              </a:defRPr>
            </a:lvl7pPr>
            <a:lvl8pPr lvl="7" algn="l">
              <a:lnSpc>
                <a:spcPct val="100000"/>
              </a:lnSpc>
              <a:spcBef>
                <a:spcPts val="0"/>
              </a:spcBef>
              <a:spcAft>
                <a:spcPts val="0"/>
              </a:spcAft>
              <a:buSzPts val="1100"/>
              <a:buNone/>
              <a:defRPr>
                <a:solidFill>
                  <a:schemeClr val="lt1"/>
                </a:solidFill>
              </a:defRPr>
            </a:lvl8pPr>
            <a:lvl9pPr lvl="8" algn="l">
              <a:lnSpc>
                <a:spcPct val="100000"/>
              </a:lnSpc>
              <a:spcBef>
                <a:spcPts val="0"/>
              </a:spcBef>
              <a:spcAft>
                <a:spcPts val="0"/>
              </a:spcAft>
              <a:buSzPts val="1000"/>
              <a:buNone/>
              <a:defRPr>
                <a:solidFill>
                  <a:schemeClr val="lt1"/>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yan with title and text  1">
  <p:cSld name="CUSTOM_2_1">
    <p:spTree>
      <p:nvGrpSpPr>
        <p:cNvPr id="1" name="Shape 45"/>
        <p:cNvGrpSpPr/>
        <p:nvPr/>
      </p:nvGrpSpPr>
      <p:grpSpPr>
        <a:xfrm>
          <a:off x="0" y="0"/>
          <a:ext cx="0" cy="0"/>
          <a:chOff x="0" y="0"/>
          <a:chExt cx="0" cy="0"/>
        </a:xfrm>
      </p:grpSpPr>
      <p:sp>
        <p:nvSpPr>
          <p:cNvPr id="46" name="Google Shape;46;p48"/>
          <p:cNvSpPr/>
          <p:nvPr/>
        </p:nvSpPr>
        <p:spPr>
          <a:xfrm>
            <a:off x="0" y="1027350"/>
            <a:ext cx="9144000" cy="3088800"/>
          </a:xfrm>
          <a:prstGeom prst="rect">
            <a:avLst/>
          </a:prstGeom>
          <a:solidFill>
            <a:srgbClr val="04317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 name="Google Shape;47;p48"/>
          <p:cNvSpPr txBox="1">
            <a:spLocks noGrp="1"/>
          </p:cNvSpPr>
          <p:nvPr>
            <p:ph type="title"/>
          </p:nvPr>
        </p:nvSpPr>
        <p:spPr>
          <a:xfrm>
            <a:off x="1630100" y="1725450"/>
            <a:ext cx="3055500" cy="1114500"/>
          </a:xfrm>
          <a:prstGeom prst="rect">
            <a:avLst/>
          </a:prstGeom>
          <a:noFill/>
          <a:ln>
            <a:noFill/>
          </a:ln>
        </p:spPr>
        <p:txBody>
          <a:bodyPr spcFirstLastPara="1" wrap="square" lIns="91425" tIns="91425" rIns="91425" bIns="91425" anchor="b" anchorCtr="0">
            <a:noAutofit/>
          </a:bodyPr>
          <a:lstStyle>
            <a:lvl1pPr lvl="0" algn="r">
              <a:lnSpc>
                <a:spcPct val="115000"/>
              </a:lnSpc>
              <a:spcBef>
                <a:spcPts val="0"/>
              </a:spcBef>
              <a:spcAft>
                <a:spcPts val="0"/>
              </a:spcAft>
              <a:buClr>
                <a:schemeClr val="lt1"/>
              </a:buClr>
              <a:buSzPts val="2400"/>
              <a:buNone/>
              <a:defRPr b="1">
                <a:solidFill>
                  <a:schemeClr val="lt1"/>
                </a:solidFill>
              </a:defRPr>
            </a:lvl1pPr>
            <a:lvl2pPr lvl="1" algn="r">
              <a:lnSpc>
                <a:spcPct val="100000"/>
              </a:lnSpc>
              <a:spcBef>
                <a:spcPts val="0"/>
              </a:spcBef>
              <a:spcAft>
                <a:spcPts val="0"/>
              </a:spcAft>
              <a:buClr>
                <a:schemeClr val="lt1"/>
              </a:buClr>
              <a:buSzPts val="4000"/>
              <a:buNone/>
              <a:defRPr sz="4000">
                <a:solidFill>
                  <a:schemeClr val="lt1"/>
                </a:solidFill>
              </a:defRPr>
            </a:lvl2pPr>
            <a:lvl3pPr lvl="2" algn="r">
              <a:lnSpc>
                <a:spcPct val="100000"/>
              </a:lnSpc>
              <a:spcBef>
                <a:spcPts val="0"/>
              </a:spcBef>
              <a:spcAft>
                <a:spcPts val="0"/>
              </a:spcAft>
              <a:buClr>
                <a:schemeClr val="lt1"/>
              </a:buClr>
              <a:buSzPts val="4000"/>
              <a:buNone/>
              <a:defRPr sz="4000">
                <a:solidFill>
                  <a:schemeClr val="lt1"/>
                </a:solidFill>
              </a:defRPr>
            </a:lvl3pPr>
            <a:lvl4pPr lvl="3" algn="r">
              <a:lnSpc>
                <a:spcPct val="100000"/>
              </a:lnSpc>
              <a:spcBef>
                <a:spcPts val="0"/>
              </a:spcBef>
              <a:spcAft>
                <a:spcPts val="0"/>
              </a:spcAft>
              <a:buClr>
                <a:schemeClr val="lt1"/>
              </a:buClr>
              <a:buSzPts val="4000"/>
              <a:buNone/>
              <a:defRPr sz="4000">
                <a:solidFill>
                  <a:schemeClr val="lt1"/>
                </a:solidFill>
              </a:defRPr>
            </a:lvl4pPr>
            <a:lvl5pPr lvl="4" algn="r">
              <a:lnSpc>
                <a:spcPct val="100000"/>
              </a:lnSpc>
              <a:spcBef>
                <a:spcPts val="0"/>
              </a:spcBef>
              <a:spcAft>
                <a:spcPts val="0"/>
              </a:spcAft>
              <a:buClr>
                <a:schemeClr val="lt1"/>
              </a:buClr>
              <a:buSzPts val="4000"/>
              <a:buNone/>
              <a:defRPr sz="4000">
                <a:solidFill>
                  <a:schemeClr val="lt1"/>
                </a:solidFill>
              </a:defRPr>
            </a:lvl5pPr>
            <a:lvl6pPr lvl="5" algn="r">
              <a:lnSpc>
                <a:spcPct val="100000"/>
              </a:lnSpc>
              <a:spcBef>
                <a:spcPts val="0"/>
              </a:spcBef>
              <a:spcAft>
                <a:spcPts val="0"/>
              </a:spcAft>
              <a:buClr>
                <a:schemeClr val="lt1"/>
              </a:buClr>
              <a:buSzPts val="4000"/>
              <a:buNone/>
              <a:defRPr sz="4000">
                <a:solidFill>
                  <a:schemeClr val="lt1"/>
                </a:solidFill>
              </a:defRPr>
            </a:lvl6pPr>
            <a:lvl7pPr lvl="6" algn="r">
              <a:lnSpc>
                <a:spcPct val="100000"/>
              </a:lnSpc>
              <a:spcBef>
                <a:spcPts val="0"/>
              </a:spcBef>
              <a:spcAft>
                <a:spcPts val="0"/>
              </a:spcAft>
              <a:buClr>
                <a:schemeClr val="lt1"/>
              </a:buClr>
              <a:buSzPts val="4000"/>
              <a:buNone/>
              <a:defRPr sz="4000">
                <a:solidFill>
                  <a:schemeClr val="lt1"/>
                </a:solidFill>
              </a:defRPr>
            </a:lvl7pPr>
            <a:lvl8pPr lvl="7" algn="r">
              <a:lnSpc>
                <a:spcPct val="100000"/>
              </a:lnSpc>
              <a:spcBef>
                <a:spcPts val="0"/>
              </a:spcBef>
              <a:spcAft>
                <a:spcPts val="0"/>
              </a:spcAft>
              <a:buClr>
                <a:schemeClr val="lt1"/>
              </a:buClr>
              <a:buSzPts val="4000"/>
              <a:buNone/>
              <a:defRPr sz="4000">
                <a:solidFill>
                  <a:schemeClr val="lt1"/>
                </a:solidFill>
              </a:defRPr>
            </a:lvl8pPr>
            <a:lvl9pPr lvl="8" algn="r">
              <a:lnSpc>
                <a:spcPct val="100000"/>
              </a:lnSpc>
              <a:spcBef>
                <a:spcPts val="0"/>
              </a:spcBef>
              <a:spcAft>
                <a:spcPts val="0"/>
              </a:spcAft>
              <a:buClr>
                <a:schemeClr val="lt1"/>
              </a:buClr>
              <a:buSzPts val="4000"/>
              <a:buNone/>
              <a:defRPr sz="4000">
                <a:solidFill>
                  <a:schemeClr val="lt1"/>
                </a:solidFill>
              </a:defRPr>
            </a:lvl9pPr>
          </a:lstStyle>
          <a:p>
            <a:endParaRPr/>
          </a:p>
        </p:txBody>
      </p:sp>
      <p:sp>
        <p:nvSpPr>
          <p:cNvPr id="48" name="Google Shape;48;p48"/>
          <p:cNvSpPr txBox="1">
            <a:spLocks noGrp="1"/>
          </p:cNvSpPr>
          <p:nvPr>
            <p:ph type="subTitle" idx="1"/>
          </p:nvPr>
        </p:nvSpPr>
        <p:spPr>
          <a:xfrm>
            <a:off x="1915400" y="2839950"/>
            <a:ext cx="2770200" cy="5781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Clr>
                <a:schemeClr val="lt1"/>
              </a:buClr>
              <a:buSzPts val="1400"/>
              <a:buNone/>
              <a:defRPr sz="1400">
                <a:solidFill>
                  <a:schemeClr val="lt1"/>
                </a:solidFill>
              </a:defRPr>
            </a:lvl1pPr>
            <a:lvl2pPr lvl="1" algn="r">
              <a:lnSpc>
                <a:spcPct val="100000"/>
              </a:lnSpc>
              <a:spcBef>
                <a:spcPts val="0"/>
              </a:spcBef>
              <a:spcAft>
                <a:spcPts val="0"/>
              </a:spcAft>
              <a:buClr>
                <a:schemeClr val="lt1"/>
              </a:buClr>
              <a:buSzPts val="1400"/>
              <a:buNone/>
              <a:defRPr>
                <a:solidFill>
                  <a:schemeClr val="lt1"/>
                </a:solidFill>
              </a:defRPr>
            </a:lvl2pPr>
            <a:lvl3pPr lvl="2" algn="r">
              <a:lnSpc>
                <a:spcPct val="100000"/>
              </a:lnSpc>
              <a:spcBef>
                <a:spcPts val="0"/>
              </a:spcBef>
              <a:spcAft>
                <a:spcPts val="0"/>
              </a:spcAft>
              <a:buClr>
                <a:schemeClr val="lt1"/>
              </a:buClr>
              <a:buSzPts val="1300"/>
              <a:buNone/>
              <a:defRPr>
                <a:solidFill>
                  <a:schemeClr val="lt1"/>
                </a:solidFill>
              </a:defRPr>
            </a:lvl3pPr>
            <a:lvl4pPr lvl="3" algn="r">
              <a:lnSpc>
                <a:spcPct val="100000"/>
              </a:lnSpc>
              <a:spcBef>
                <a:spcPts val="0"/>
              </a:spcBef>
              <a:spcAft>
                <a:spcPts val="0"/>
              </a:spcAft>
              <a:buClr>
                <a:schemeClr val="lt1"/>
              </a:buClr>
              <a:buSzPts val="1300"/>
              <a:buNone/>
              <a:defRPr>
                <a:solidFill>
                  <a:schemeClr val="lt1"/>
                </a:solidFill>
              </a:defRPr>
            </a:lvl4pPr>
            <a:lvl5pPr lvl="4" algn="r">
              <a:lnSpc>
                <a:spcPct val="100000"/>
              </a:lnSpc>
              <a:spcBef>
                <a:spcPts val="0"/>
              </a:spcBef>
              <a:spcAft>
                <a:spcPts val="0"/>
              </a:spcAft>
              <a:buClr>
                <a:schemeClr val="lt1"/>
              </a:buClr>
              <a:buSzPts val="1200"/>
              <a:buNone/>
              <a:defRPr>
                <a:solidFill>
                  <a:schemeClr val="lt1"/>
                </a:solidFill>
              </a:defRPr>
            </a:lvl5pPr>
            <a:lvl6pPr lvl="5" algn="r">
              <a:lnSpc>
                <a:spcPct val="100000"/>
              </a:lnSpc>
              <a:spcBef>
                <a:spcPts val="0"/>
              </a:spcBef>
              <a:spcAft>
                <a:spcPts val="0"/>
              </a:spcAft>
              <a:buClr>
                <a:schemeClr val="lt1"/>
              </a:buClr>
              <a:buSzPts val="1200"/>
              <a:buNone/>
              <a:defRPr>
                <a:solidFill>
                  <a:schemeClr val="lt1"/>
                </a:solidFill>
              </a:defRPr>
            </a:lvl6pPr>
            <a:lvl7pPr lvl="6" algn="r">
              <a:lnSpc>
                <a:spcPct val="100000"/>
              </a:lnSpc>
              <a:spcBef>
                <a:spcPts val="0"/>
              </a:spcBef>
              <a:spcAft>
                <a:spcPts val="0"/>
              </a:spcAft>
              <a:buClr>
                <a:schemeClr val="lt1"/>
              </a:buClr>
              <a:buSzPts val="1100"/>
              <a:buNone/>
              <a:defRPr>
                <a:solidFill>
                  <a:schemeClr val="lt1"/>
                </a:solidFill>
              </a:defRPr>
            </a:lvl7pPr>
            <a:lvl8pPr lvl="7" algn="r">
              <a:lnSpc>
                <a:spcPct val="100000"/>
              </a:lnSpc>
              <a:spcBef>
                <a:spcPts val="0"/>
              </a:spcBef>
              <a:spcAft>
                <a:spcPts val="0"/>
              </a:spcAft>
              <a:buClr>
                <a:schemeClr val="lt1"/>
              </a:buClr>
              <a:buSzPts val="1100"/>
              <a:buNone/>
              <a:defRPr>
                <a:solidFill>
                  <a:schemeClr val="lt1"/>
                </a:solidFill>
              </a:defRPr>
            </a:lvl8pPr>
            <a:lvl9pPr lvl="8" algn="r">
              <a:lnSpc>
                <a:spcPct val="100000"/>
              </a:lnSpc>
              <a:spcBef>
                <a:spcPts val="0"/>
              </a:spcBef>
              <a:spcAft>
                <a:spcPts val="0"/>
              </a:spcAft>
              <a:buClr>
                <a:schemeClr val="lt1"/>
              </a:buClr>
              <a:buSzPts val="1000"/>
              <a:buNone/>
              <a:defRPr>
                <a:solidFill>
                  <a:schemeClr val="lt1"/>
                </a:solidFill>
              </a:defRPr>
            </a:lvl9pPr>
          </a:lstStyle>
          <a:p>
            <a:endParaRPr/>
          </a:p>
        </p:txBody>
      </p:sp>
      <p:sp>
        <p:nvSpPr>
          <p:cNvPr id="49" name="Google Shape;49;p48"/>
          <p:cNvSpPr txBox="1">
            <a:spLocks noGrp="1"/>
          </p:cNvSpPr>
          <p:nvPr>
            <p:ph type="sldNum" idx="12"/>
          </p:nvPr>
        </p:nvSpPr>
        <p:spPr>
          <a:xfrm>
            <a:off x="8364708" y="4269092"/>
            <a:ext cx="548700" cy="393600"/>
          </a:xfrm>
          <a:prstGeom prst="rect">
            <a:avLst/>
          </a:prstGeom>
          <a:noFill/>
          <a:ln>
            <a:noFill/>
          </a:ln>
        </p:spPr>
        <p:txBody>
          <a:bodyPr spcFirstLastPara="1" wrap="square" lIns="91425" tIns="91425" rIns="91425" bIns="91425" anchor="ctr" anchorCtr="0">
            <a:noAutofit/>
          </a:bodyPr>
          <a:lstStyle>
            <a:lvl1pPr marL="0" marR="0" lvl="0" indent="0" algn="l">
              <a:lnSpc>
                <a:spcPct val="100000"/>
              </a:lnSpc>
              <a:spcBef>
                <a:spcPts val="0"/>
              </a:spcBef>
              <a:spcAft>
                <a:spcPts val="0"/>
              </a:spcAft>
              <a:buClr>
                <a:srgbClr val="000000"/>
              </a:buClr>
              <a:buSzPts val="1200"/>
              <a:buFont typeface="Arial"/>
              <a:buNone/>
              <a:defRPr sz="1200" b="0" i="0" u="none" strike="noStrike" cap="none">
                <a:solidFill>
                  <a:srgbClr val="CCCCCC"/>
                </a:solidFill>
                <a:latin typeface="Arvo"/>
                <a:ea typeface="Arvo"/>
                <a:cs typeface="Arvo"/>
                <a:sym typeface="Arvo"/>
              </a:defRPr>
            </a:lvl1pPr>
            <a:lvl2pPr marL="0" marR="0" lvl="1" indent="0" algn="l">
              <a:lnSpc>
                <a:spcPct val="100000"/>
              </a:lnSpc>
              <a:spcBef>
                <a:spcPts val="0"/>
              </a:spcBef>
              <a:spcAft>
                <a:spcPts val="0"/>
              </a:spcAft>
              <a:buClr>
                <a:srgbClr val="000000"/>
              </a:buClr>
              <a:buSzPts val="1200"/>
              <a:buFont typeface="Arial"/>
              <a:buNone/>
              <a:defRPr sz="1200" b="0" i="0" u="none" strike="noStrike" cap="none">
                <a:solidFill>
                  <a:srgbClr val="CCCCCC"/>
                </a:solidFill>
                <a:latin typeface="Arvo"/>
                <a:ea typeface="Arvo"/>
                <a:cs typeface="Arvo"/>
                <a:sym typeface="Arvo"/>
              </a:defRPr>
            </a:lvl2pPr>
            <a:lvl3pPr marL="0" marR="0" lvl="2" indent="0" algn="l">
              <a:lnSpc>
                <a:spcPct val="100000"/>
              </a:lnSpc>
              <a:spcBef>
                <a:spcPts val="0"/>
              </a:spcBef>
              <a:spcAft>
                <a:spcPts val="0"/>
              </a:spcAft>
              <a:buClr>
                <a:srgbClr val="000000"/>
              </a:buClr>
              <a:buSzPts val="1200"/>
              <a:buFont typeface="Arial"/>
              <a:buNone/>
              <a:defRPr sz="1200" b="0" i="0" u="none" strike="noStrike" cap="none">
                <a:solidFill>
                  <a:srgbClr val="CCCCCC"/>
                </a:solidFill>
                <a:latin typeface="Arvo"/>
                <a:ea typeface="Arvo"/>
                <a:cs typeface="Arvo"/>
                <a:sym typeface="Arvo"/>
              </a:defRPr>
            </a:lvl3pPr>
            <a:lvl4pPr marL="0" marR="0" lvl="3" indent="0" algn="l">
              <a:lnSpc>
                <a:spcPct val="100000"/>
              </a:lnSpc>
              <a:spcBef>
                <a:spcPts val="0"/>
              </a:spcBef>
              <a:spcAft>
                <a:spcPts val="0"/>
              </a:spcAft>
              <a:buClr>
                <a:srgbClr val="000000"/>
              </a:buClr>
              <a:buSzPts val="1200"/>
              <a:buFont typeface="Arial"/>
              <a:buNone/>
              <a:defRPr sz="1200" b="0" i="0" u="none" strike="noStrike" cap="none">
                <a:solidFill>
                  <a:srgbClr val="CCCCCC"/>
                </a:solidFill>
                <a:latin typeface="Arvo"/>
                <a:ea typeface="Arvo"/>
                <a:cs typeface="Arvo"/>
                <a:sym typeface="Arvo"/>
              </a:defRPr>
            </a:lvl4pPr>
            <a:lvl5pPr marL="0" marR="0" lvl="4" indent="0" algn="l">
              <a:lnSpc>
                <a:spcPct val="100000"/>
              </a:lnSpc>
              <a:spcBef>
                <a:spcPts val="0"/>
              </a:spcBef>
              <a:spcAft>
                <a:spcPts val="0"/>
              </a:spcAft>
              <a:buClr>
                <a:srgbClr val="000000"/>
              </a:buClr>
              <a:buSzPts val="1200"/>
              <a:buFont typeface="Arial"/>
              <a:buNone/>
              <a:defRPr sz="1200" b="0" i="0" u="none" strike="noStrike" cap="none">
                <a:solidFill>
                  <a:srgbClr val="CCCCCC"/>
                </a:solidFill>
                <a:latin typeface="Arvo"/>
                <a:ea typeface="Arvo"/>
                <a:cs typeface="Arvo"/>
                <a:sym typeface="Arvo"/>
              </a:defRPr>
            </a:lvl5pPr>
            <a:lvl6pPr marL="0" marR="0" lvl="5" indent="0" algn="l">
              <a:lnSpc>
                <a:spcPct val="100000"/>
              </a:lnSpc>
              <a:spcBef>
                <a:spcPts val="0"/>
              </a:spcBef>
              <a:spcAft>
                <a:spcPts val="0"/>
              </a:spcAft>
              <a:buClr>
                <a:srgbClr val="000000"/>
              </a:buClr>
              <a:buSzPts val="1200"/>
              <a:buFont typeface="Arial"/>
              <a:buNone/>
              <a:defRPr sz="1200" b="0" i="0" u="none" strike="noStrike" cap="none">
                <a:solidFill>
                  <a:srgbClr val="CCCCCC"/>
                </a:solidFill>
                <a:latin typeface="Arvo"/>
                <a:ea typeface="Arvo"/>
                <a:cs typeface="Arvo"/>
                <a:sym typeface="Arvo"/>
              </a:defRPr>
            </a:lvl6pPr>
            <a:lvl7pPr marL="0" marR="0" lvl="6" indent="0" algn="l">
              <a:lnSpc>
                <a:spcPct val="100000"/>
              </a:lnSpc>
              <a:spcBef>
                <a:spcPts val="0"/>
              </a:spcBef>
              <a:spcAft>
                <a:spcPts val="0"/>
              </a:spcAft>
              <a:buClr>
                <a:srgbClr val="000000"/>
              </a:buClr>
              <a:buSzPts val="1200"/>
              <a:buFont typeface="Arial"/>
              <a:buNone/>
              <a:defRPr sz="1200" b="0" i="0" u="none" strike="noStrike" cap="none">
                <a:solidFill>
                  <a:srgbClr val="CCCCCC"/>
                </a:solidFill>
                <a:latin typeface="Arvo"/>
                <a:ea typeface="Arvo"/>
                <a:cs typeface="Arvo"/>
                <a:sym typeface="Arvo"/>
              </a:defRPr>
            </a:lvl7pPr>
            <a:lvl8pPr marL="0" marR="0" lvl="7" indent="0" algn="l">
              <a:lnSpc>
                <a:spcPct val="100000"/>
              </a:lnSpc>
              <a:spcBef>
                <a:spcPts val="0"/>
              </a:spcBef>
              <a:spcAft>
                <a:spcPts val="0"/>
              </a:spcAft>
              <a:buClr>
                <a:srgbClr val="000000"/>
              </a:buClr>
              <a:buSzPts val="1200"/>
              <a:buFont typeface="Arial"/>
              <a:buNone/>
              <a:defRPr sz="1200" b="0" i="0" u="none" strike="noStrike" cap="none">
                <a:solidFill>
                  <a:srgbClr val="CCCCCC"/>
                </a:solidFill>
                <a:latin typeface="Arvo"/>
                <a:ea typeface="Arvo"/>
                <a:cs typeface="Arvo"/>
                <a:sym typeface="Arvo"/>
              </a:defRPr>
            </a:lvl8pPr>
            <a:lvl9pPr marL="0" marR="0" lvl="8" indent="0" algn="l">
              <a:lnSpc>
                <a:spcPct val="100000"/>
              </a:lnSpc>
              <a:spcBef>
                <a:spcPts val="0"/>
              </a:spcBef>
              <a:spcAft>
                <a:spcPts val="0"/>
              </a:spcAft>
              <a:buClr>
                <a:srgbClr val="000000"/>
              </a:buClr>
              <a:buSzPts val="1200"/>
              <a:buFont typeface="Arial"/>
              <a:buNone/>
              <a:defRPr sz="1200" b="0" i="0" u="none" strike="noStrike" cap="none">
                <a:solidFill>
                  <a:srgbClr val="CCCCCC"/>
                </a:solidFill>
                <a:latin typeface="Arvo"/>
                <a:ea typeface="Arvo"/>
                <a:cs typeface="Arvo"/>
                <a:sym typeface="Arvo"/>
              </a:defRPr>
            </a:lvl9pPr>
          </a:lstStyle>
          <a:p>
            <a:pPr marL="0" lvl="0" indent="0" algn="l"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yan with title and text">
  <p:cSld name="CUSTOM_7">
    <p:spTree>
      <p:nvGrpSpPr>
        <p:cNvPr id="1" name="Shape 50"/>
        <p:cNvGrpSpPr/>
        <p:nvPr/>
      </p:nvGrpSpPr>
      <p:grpSpPr>
        <a:xfrm>
          <a:off x="0" y="0"/>
          <a:ext cx="0" cy="0"/>
          <a:chOff x="0" y="0"/>
          <a:chExt cx="0" cy="0"/>
        </a:xfrm>
      </p:grpSpPr>
      <p:sp>
        <p:nvSpPr>
          <p:cNvPr id="51" name="Google Shape;51;p51"/>
          <p:cNvSpPr/>
          <p:nvPr/>
        </p:nvSpPr>
        <p:spPr>
          <a:xfrm>
            <a:off x="-73650" y="-11150"/>
            <a:ext cx="9228900" cy="5218800"/>
          </a:xfrm>
          <a:prstGeom prst="rect">
            <a:avLst/>
          </a:prstGeom>
          <a:solidFill>
            <a:srgbClr val="04317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 name="Google Shape;52;p51"/>
          <p:cNvSpPr/>
          <p:nvPr/>
        </p:nvSpPr>
        <p:spPr>
          <a:xfrm>
            <a:off x="1430400" y="653850"/>
            <a:ext cx="6283200" cy="38358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 name="Google Shape;53;p51"/>
          <p:cNvSpPr/>
          <p:nvPr/>
        </p:nvSpPr>
        <p:spPr>
          <a:xfrm>
            <a:off x="1430400" y="1371450"/>
            <a:ext cx="1147200" cy="399000"/>
          </a:xfrm>
          <a:prstGeom prst="rect">
            <a:avLst/>
          </a:prstGeom>
          <a:solidFill>
            <a:srgbClr val="04317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 name="Google Shape;54;p51"/>
          <p:cNvSpPr txBox="1">
            <a:spLocks noGrp="1"/>
          </p:cNvSpPr>
          <p:nvPr>
            <p:ph type="title"/>
          </p:nvPr>
        </p:nvSpPr>
        <p:spPr>
          <a:xfrm>
            <a:off x="2675900" y="1220035"/>
            <a:ext cx="3926100" cy="482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400"/>
              <a:buNone/>
              <a:defRPr/>
            </a:lvl1pPr>
            <a:lvl2pPr lvl="1" algn="l">
              <a:lnSpc>
                <a:spcPct val="100000"/>
              </a:lnSpc>
              <a:spcBef>
                <a:spcPts val="0"/>
              </a:spcBef>
              <a:spcAft>
                <a:spcPts val="0"/>
              </a:spcAft>
              <a:buSzPts val="2400"/>
              <a:buNone/>
              <a:defRPr/>
            </a:lvl2pPr>
            <a:lvl3pPr lvl="2" algn="l">
              <a:lnSpc>
                <a:spcPct val="100000"/>
              </a:lnSpc>
              <a:spcBef>
                <a:spcPts val="0"/>
              </a:spcBef>
              <a:spcAft>
                <a:spcPts val="0"/>
              </a:spcAft>
              <a:buSzPts val="2400"/>
              <a:buNone/>
              <a:defRPr/>
            </a:lvl3pPr>
            <a:lvl4pPr lvl="3" algn="l">
              <a:lnSpc>
                <a:spcPct val="100000"/>
              </a:lnSpc>
              <a:spcBef>
                <a:spcPts val="0"/>
              </a:spcBef>
              <a:spcAft>
                <a:spcPts val="0"/>
              </a:spcAft>
              <a:buSzPts val="2400"/>
              <a:buNone/>
              <a:defRPr/>
            </a:lvl4pPr>
            <a:lvl5pPr lvl="4" algn="l">
              <a:lnSpc>
                <a:spcPct val="100000"/>
              </a:lnSpc>
              <a:spcBef>
                <a:spcPts val="0"/>
              </a:spcBef>
              <a:spcAft>
                <a:spcPts val="0"/>
              </a:spcAft>
              <a:buSzPts val="2400"/>
              <a:buNone/>
              <a:defRPr/>
            </a:lvl5pPr>
            <a:lvl6pPr lvl="5" algn="l">
              <a:lnSpc>
                <a:spcPct val="100000"/>
              </a:lnSpc>
              <a:spcBef>
                <a:spcPts val="0"/>
              </a:spcBef>
              <a:spcAft>
                <a:spcPts val="0"/>
              </a:spcAft>
              <a:buSzPts val="2400"/>
              <a:buNone/>
              <a:defRPr/>
            </a:lvl6pPr>
            <a:lvl7pPr lvl="6" algn="l">
              <a:lnSpc>
                <a:spcPct val="100000"/>
              </a:lnSpc>
              <a:spcBef>
                <a:spcPts val="0"/>
              </a:spcBef>
              <a:spcAft>
                <a:spcPts val="0"/>
              </a:spcAft>
              <a:buSzPts val="2400"/>
              <a:buNone/>
              <a:defRPr/>
            </a:lvl7pPr>
            <a:lvl8pPr lvl="7" algn="l">
              <a:lnSpc>
                <a:spcPct val="100000"/>
              </a:lnSpc>
              <a:spcBef>
                <a:spcPts val="0"/>
              </a:spcBef>
              <a:spcAft>
                <a:spcPts val="0"/>
              </a:spcAft>
              <a:buSzPts val="2400"/>
              <a:buNone/>
              <a:defRPr/>
            </a:lvl8pPr>
            <a:lvl9pPr lvl="8" algn="l">
              <a:lnSpc>
                <a:spcPct val="100000"/>
              </a:lnSpc>
              <a:spcBef>
                <a:spcPts val="0"/>
              </a:spcBef>
              <a:spcAft>
                <a:spcPts val="0"/>
              </a:spcAft>
              <a:buSzPts val="2400"/>
              <a:buNone/>
              <a:defRPr/>
            </a:lvl9pPr>
          </a:lstStyle>
          <a:p>
            <a:endParaRPr/>
          </a:p>
        </p:txBody>
      </p:sp>
      <p:sp>
        <p:nvSpPr>
          <p:cNvPr id="55" name="Google Shape;55;p51"/>
          <p:cNvSpPr txBox="1">
            <a:spLocks noGrp="1"/>
          </p:cNvSpPr>
          <p:nvPr>
            <p:ph type="subTitle" idx="1"/>
          </p:nvPr>
        </p:nvSpPr>
        <p:spPr>
          <a:xfrm>
            <a:off x="2675901" y="2547750"/>
            <a:ext cx="3136200" cy="1941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300"/>
              <a:buNone/>
              <a:defRPr/>
            </a:lvl3pPr>
            <a:lvl4pPr lvl="3" algn="l">
              <a:lnSpc>
                <a:spcPct val="100000"/>
              </a:lnSpc>
              <a:spcBef>
                <a:spcPts val="0"/>
              </a:spcBef>
              <a:spcAft>
                <a:spcPts val="0"/>
              </a:spcAft>
              <a:buSzPts val="1300"/>
              <a:buNone/>
              <a:defRPr/>
            </a:lvl4pPr>
            <a:lvl5pPr lvl="4" algn="l">
              <a:lnSpc>
                <a:spcPct val="100000"/>
              </a:lnSpc>
              <a:spcBef>
                <a:spcPts val="0"/>
              </a:spcBef>
              <a:spcAft>
                <a:spcPts val="0"/>
              </a:spcAft>
              <a:buSzPts val="1200"/>
              <a:buNone/>
              <a:defRPr/>
            </a:lvl5pPr>
            <a:lvl6pPr lvl="5" algn="l">
              <a:lnSpc>
                <a:spcPct val="100000"/>
              </a:lnSpc>
              <a:spcBef>
                <a:spcPts val="0"/>
              </a:spcBef>
              <a:spcAft>
                <a:spcPts val="0"/>
              </a:spcAft>
              <a:buSzPts val="12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0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Main Content" type="secHead">
  <p:cSld name="SECTION_HEADER">
    <p:bg>
      <p:bgPr>
        <a:solidFill>
          <a:schemeClr val="lt1"/>
        </a:solidFill>
        <a:effectLst/>
      </p:bgPr>
    </p:bg>
    <p:spTree>
      <p:nvGrpSpPr>
        <p:cNvPr id="1" name="Shape 56"/>
        <p:cNvGrpSpPr/>
        <p:nvPr/>
      </p:nvGrpSpPr>
      <p:grpSpPr>
        <a:xfrm>
          <a:off x="0" y="0"/>
          <a:ext cx="0" cy="0"/>
          <a:chOff x="0" y="0"/>
          <a:chExt cx="0" cy="0"/>
        </a:xfrm>
      </p:grpSpPr>
      <p:sp>
        <p:nvSpPr>
          <p:cNvPr id="57" name="Google Shape;57;p42"/>
          <p:cNvSpPr txBox="1">
            <a:spLocks noGrp="1"/>
          </p:cNvSpPr>
          <p:nvPr>
            <p:ph type="title"/>
          </p:nvPr>
        </p:nvSpPr>
        <p:spPr>
          <a:xfrm>
            <a:off x="4698275" y="189950"/>
            <a:ext cx="5311200" cy="1114500"/>
          </a:xfrm>
          <a:prstGeom prst="rect">
            <a:avLst/>
          </a:prstGeom>
          <a:noFill/>
          <a:ln>
            <a:noFill/>
          </a:ln>
        </p:spPr>
        <p:txBody>
          <a:bodyPr spcFirstLastPara="1" wrap="square" lIns="91425" tIns="91425" rIns="91425" bIns="91425" anchor="b" anchorCtr="0">
            <a:noAutofit/>
          </a:bodyPr>
          <a:lstStyle>
            <a:lvl1pPr lvl="0" algn="l">
              <a:lnSpc>
                <a:spcPct val="115000"/>
              </a:lnSpc>
              <a:spcBef>
                <a:spcPts val="0"/>
              </a:spcBef>
              <a:spcAft>
                <a:spcPts val="0"/>
              </a:spcAft>
              <a:buSzPts val="2400"/>
              <a:buNone/>
              <a:defRPr/>
            </a:lvl1pPr>
            <a:lvl2pPr lvl="1" algn="l">
              <a:lnSpc>
                <a:spcPct val="100000"/>
              </a:lnSpc>
              <a:spcBef>
                <a:spcPts val="0"/>
              </a:spcBef>
              <a:spcAft>
                <a:spcPts val="0"/>
              </a:spcAft>
              <a:buClr>
                <a:schemeClr val="lt1"/>
              </a:buClr>
              <a:buSzPts val="4000"/>
              <a:buNone/>
              <a:defRPr sz="4000">
                <a:solidFill>
                  <a:schemeClr val="lt1"/>
                </a:solidFill>
              </a:defRPr>
            </a:lvl2pPr>
            <a:lvl3pPr lvl="2" algn="l">
              <a:lnSpc>
                <a:spcPct val="100000"/>
              </a:lnSpc>
              <a:spcBef>
                <a:spcPts val="0"/>
              </a:spcBef>
              <a:spcAft>
                <a:spcPts val="0"/>
              </a:spcAft>
              <a:buClr>
                <a:schemeClr val="lt1"/>
              </a:buClr>
              <a:buSzPts val="4000"/>
              <a:buNone/>
              <a:defRPr sz="4000">
                <a:solidFill>
                  <a:schemeClr val="lt1"/>
                </a:solidFill>
              </a:defRPr>
            </a:lvl3pPr>
            <a:lvl4pPr lvl="3" algn="l">
              <a:lnSpc>
                <a:spcPct val="100000"/>
              </a:lnSpc>
              <a:spcBef>
                <a:spcPts val="0"/>
              </a:spcBef>
              <a:spcAft>
                <a:spcPts val="0"/>
              </a:spcAft>
              <a:buClr>
                <a:schemeClr val="lt1"/>
              </a:buClr>
              <a:buSzPts val="4000"/>
              <a:buNone/>
              <a:defRPr sz="4000">
                <a:solidFill>
                  <a:schemeClr val="lt1"/>
                </a:solidFill>
              </a:defRPr>
            </a:lvl4pPr>
            <a:lvl5pPr lvl="4" algn="l">
              <a:lnSpc>
                <a:spcPct val="100000"/>
              </a:lnSpc>
              <a:spcBef>
                <a:spcPts val="0"/>
              </a:spcBef>
              <a:spcAft>
                <a:spcPts val="0"/>
              </a:spcAft>
              <a:buClr>
                <a:schemeClr val="lt1"/>
              </a:buClr>
              <a:buSzPts val="4000"/>
              <a:buNone/>
              <a:defRPr sz="4000">
                <a:solidFill>
                  <a:schemeClr val="lt1"/>
                </a:solidFill>
              </a:defRPr>
            </a:lvl5pPr>
            <a:lvl6pPr lvl="5" algn="l">
              <a:lnSpc>
                <a:spcPct val="100000"/>
              </a:lnSpc>
              <a:spcBef>
                <a:spcPts val="0"/>
              </a:spcBef>
              <a:spcAft>
                <a:spcPts val="0"/>
              </a:spcAft>
              <a:buClr>
                <a:schemeClr val="lt1"/>
              </a:buClr>
              <a:buSzPts val="4000"/>
              <a:buNone/>
              <a:defRPr sz="4000">
                <a:solidFill>
                  <a:schemeClr val="lt1"/>
                </a:solidFill>
              </a:defRPr>
            </a:lvl6pPr>
            <a:lvl7pPr lvl="6" algn="l">
              <a:lnSpc>
                <a:spcPct val="100000"/>
              </a:lnSpc>
              <a:spcBef>
                <a:spcPts val="0"/>
              </a:spcBef>
              <a:spcAft>
                <a:spcPts val="0"/>
              </a:spcAft>
              <a:buClr>
                <a:schemeClr val="lt1"/>
              </a:buClr>
              <a:buSzPts val="4000"/>
              <a:buNone/>
              <a:defRPr sz="4000">
                <a:solidFill>
                  <a:schemeClr val="lt1"/>
                </a:solidFill>
              </a:defRPr>
            </a:lvl7pPr>
            <a:lvl8pPr lvl="7" algn="l">
              <a:lnSpc>
                <a:spcPct val="100000"/>
              </a:lnSpc>
              <a:spcBef>
                <a:spcPts val="0"/>
              </a:spcBef>
              <a:spcAft>
                <a:spcPts val="0"/>
              </a:spcAft>
              <a:buClr>
                <a:schemeClr val="lt1"/>
              </a:buClr>
              <a:buSzPts val="4000"/>
              <a:buNone/>
              <a:defRPr sz="4000">
                <a:solidFill>
                  <a:schemeClr val="lt1"/>
                </a:solidFill>
              </a:defRPr>
            </a:lvl8pPr>
            <a:lvl9pPr lvl="8" algn="l">
              <a:lnSpc>
                <a:spcPct val="100000"/>
              </a:lnSpc>
              <a:spcBef>
                <a:spcPts val="0"/>
              </a:spcBef>
              <a:spcAft>
                <a:spcPts val="0"/>
              </a:spcAft>
              <a:buClr>
                <a:schemeClr val="lt1"/>
              </a:buClr>
              <a:buSzPts val="4000"/>
              <a:buNone/>
              <a:defRPr sz="4000">
                <a:solidFill>
                  <a:schemeClr val="lt1"/>
                </a:solidFill>
              </a:defRPr>
            </a:lvl9pPr>
          </a:lstStyle>
          <a:p>
            <a:endParaRPr/>
          </a:p>
        </p:txBody>
      </p:sp>
      <p:sp>
        <p:nvSpPr>
          <p:cNvPr id="58" name="Google Shape;58;p42"/>
          <p:cNvSpPr txBox="1">
            <a:spLocks noGrp="1"/>
          </p:cNvSpPr>
          <p:nvPr>
            <p:ph type="subTitle" idx="1"/>
          </p:nvPr>
        </p:nvSpPr>
        <p:spPr>
          <a:xfrm>
            <a:off x="4696224" y="1709442"/>
            <a:ext cx="3367200" cy="5781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sz="1200"/>
            </a:lvl2pPr>
            <a:lvl3pPr lvl="2" algn="l">
              <a:lnSpc>
                <a:spcPct val="100000"/>
              </a:lnSpc>
              <a:spcBef>
                <a:spcPts val="0"/>
              </a:spcBef>
              <a:spcAft>
                <a:spcPts val="0"/>
              </a:spcAft>
              <a:buSzPts val="1300"/>
              <a:buNone/>
              <a:defRPr sz="1200"/>
            </a:lvl3pPr>
            <a:lvl4pPr lvl="3" algn="l">
              <a:lnSpc>
                <a:spcPct val="100000"/>
              </a:lnSpc>
              <a:spcBef>
                <a:spcPts val="0"/>
              </a:spcBef>
              <a:spcAft>
                <a:spcPts val="0"/>
              </a:spcAft>
              <a:buSzPts val="1300"/>
              <a:buNone/>
              <a:defRPr sz="1200"/>
            </a:lvl4pPr>
            <a:lvl5pPr lvl="4" algn="l">
              <a:lnSpc>
                <a:spcPct val="100000"/>
              </a:lnSpc>
              <a:spcBef>
                <a:spcPts val="0"/>
              </a:spcBef>
              <a:spcAft>
                <a:spcPts val="0"/>
              </a:spcAft>
              <a:buSzPts val="1200"/>
              <a:buNone/>
              <a:defRPr sz="1200"/>
            </a:lvl5pPr>
            <a:lvl6pPr lvl="5" algn="l">
              <a:lnSpc>
                <a:spcPct val="100000"/>
              </a:lnSpc>
              <a:spcBef>
                <a:spcPts val="0"/>
              </a:spcBef>
              <a:spcAft>
                <a:spcPts val="0"/>
              </a:spcAft>
              <a:buSzPts val="1200"/>
              <a:buNone/>
              <a:defRPr sz="1200"/>
            </a:lvl6pPr>
            <a:lvl7pPr lvl="6" algn="l">
              <a:lnSpc>
                <a:spcPct val="100000"/>
              </a:lnSpc>
              <a:spcBef>
                <a:spcPts val="0"/>
              </a:spcBef>
              <a:spcAft>
                <a:spcPts val="0"/>
              </a:spcAft>
              <a:buSzPts val="1100"/>
              <a:buNone/>
              <a:defRPr sz="1200"/>
            </a:lvl7pPr>
            <a:lvl8pPr lvl="7" algn="l">
              <a:lnSpc>
                <a:spcPct val="100000"/>
              </a:lnSpc>
              <a:spcBef>
                <a:spcPts val="0"/>
              </a:spcBef>
              <a:spcAft>
                <a:spcPts val="0"/>
              </a:spcAft>
              <a:buSzPts val="1100"/>
              <a:buNone/>
              <a:defRPr sz="1200"/>
            </a:lvl8pPr>
            <a:lvl9pPr lvl="8" algn="l">
              <a:lnSpc>
                <a:spcPct val="100000"/>
              </a:lnSpc>
              <a:spcBef>
                <a:spcPts val="0"/>
              </a:spcBef>
              <a:spcAft>
                <a:spcPts val="0"/>
              </a:spcAft>
              <a:buSzPts val="1000"/>
              <a:buNone/>
              <a:defRPr sz="1200"/>
            </a:lvl9pPr>
          </a:lstStyle>
          <a:p>
            <a:endParaRPr/>
          </a:p>
        </p:txBody>
      </p:sp>
      <p:sp>
        <p:nvSpPr>
          <p:cNvPr id="59" name="Google Shape;59;p42"/>
          <p:cNvSpPr txBox="1">
            <a:spLocks noGrp="1"/>
          </p:cNvSpPr>
          <p:nvPr>
            <p:ph type="sldNum" idx="12"/>
          </p:nvPr>
        </p:nvSpPr>
        <p:spPr>
          <a:xfrm>
            <a:off x="85486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l">
              <a:lnSpc>
                <a:spcPct val="100000"/>
              </a:lnSpc>
              <a:spcBef>
                <a:spcPts val="0"/>
              </a:spcBef>
              <a:spcAft>
                <a:spcPts val="0"/>
              </a:spcAft>
              <a:buClr>
                <a:srgbClr val="000000"/>
              </a:buClr>
              <a:buSzPts val="1200"/>
              <a:buFont typeface="Arial"/>
              <a:buNone/>
              <a:defRPr sz="1200" b="0" i="0" u="none" strike="noStrike" cap="none">
                <a:solidFill>
                  <a:srgbClr val="CCCCCC"/>
                </a:solidFill>
                <a:latin typeface="Arvo"/>
                <a:ea typeface="Arvo"/>
                <a:cs typeface="Arvo"/>
                <a:sym typeface="Arvo"/>
              </a:defRPr>
            </a:lvl1pPr>
            <a:lvl2pPr marL="0" marR="0" lvl="1" indent="0" algn="l">
              <a:lnSpc>
                <a:spcPct val="100000"/>
              </a:lnSpc>
              <a:spcBef>
                <a:spcPts val="0"/>
              </a:spcBef>
              <a:spcAft>
                <a:spcPts val="0"/>
              </a:spcAft>
              <a:buClr>
                <a:srgbClr val="000000"/>
              </a:buClr>
              <a:buSzPts val="1200"/>
              <a:buFont typeface="Arial"/>
              <a:buNone/>
              <a:defRPr sz="1200" b="0" i="0" u="none" strike="noStrike" cap="none">
                <a:solidFill>
                  <a:srgbClr val="CCCCCC"/>
                </a:solidFill>
                <a:latin typeface="Arvo"/>
                <a:ea typeface="Arvo"/>
                <a:cs typeface="Arvo"/>
                <a:sym typeface="Arvo"/>
              </a:defRPr>
            </a:lvl2pPr>
            <a:lvl3pPr marL="0" marR="0" lvl="2" indent="0" algn="l">
              <a:lnSpc>
                <a:spcPct val="100000"/>
              </a:lnSpc>
              <a:spcBef>
                <a:spcPts val="0"/>
              </a:spcBef>
              <a:spcAft>
                <a:spcPts val="0"/>
              </a:spcAft>
              <a:buClr>
                <a:srgbClr val="000000"/>
              </a:buClr>
              <a:buSzPts val="1200"/>
              <a:buFont typeface="Arial"/>
              <a:buNone/>
              <a:defRPr sz="1200" b="0" i="0" u="none" strike="noStrike" cap="none">
                <a:solidFill>
                  <a:srgbClr val="CCCCCC"/>
                </a:solidFill>
                <a:latin typeface="Arvo"/>
                <a:ea typeface="Arvo"/>
                <a:cs typeface="Arvo"/>
                <a:sym typeface="Arvo"/>
              </a:defRPr>
            </a:lvl3pPr>
            <a:lvl4pPr marL="0" marR="0" lvl="3" indent="0" algn="l">
              <a:lnSpc>
                <a:spcPct val="100000"/>
              </a:lnSpc>
              <a:spcBef>
                <a:spcPts val="0"/>
              </a:spcBef>
              <a:spcAft>
                <a:spcPts val="0"/>
              </a:spcAft>
              <a:buClr>
                <a:srgbClr val="000000"/>
              </a:buClr>
              <a:buSzPts val="1200"/>
              <a:buFont typeface="Arial"/>
              <a:buNone/>
              <a:defRPr sz="1200" b="0" i="0" u="none" strike="noStrike" cap="none">
                <a:solidFill>
                  <a:srgbClr val="CCCCCC"/>
                </a:solidFill>
                <a:latin typeface="Arvo"/>
                <a:ea typeface="Arvo"/>
                <a:cs typeface="Arvo"/>
                <a:sym typeface="Arvo"/>
              </a:defRPr>
            </a:lvl4pPr>
            <a:lvl5pPr marL="0" marR="0" lvl="4" indent="0" algn="l">
              <a:lnSpc>
                <a:spcPct val="100000"/>
              </a:lnSpc>
              <a:spcBef>
                <a:spcPts val="0"/>
              </a:spcBef>
              <a:spcAft>
                <a:spcPts val="0"/>
              </a:spcAft>
              <a:buClr>
                <a:srgbClr val="000000"/>
              </a:buClr>
              <a:buSzPts val="1200"/>
              <a:buFont typeface="Arial"/>
              <a:buNone/>
              <a:defRPr sz="1200" b="0" i="0" u="none" strike="noStrike" cap="none">
                <a:solidFill>
                  <a:srgbClr val="CCCCCC"/>
                </a:solidFill>
                <a:latin typeface="Arvo"/>
                <a:ea typeface="Arvo"/>
                <a:cs typeface="Arvo"/>
                <a:sym typeface="Arvo"/>
              </a:defRPr>
            </a:lvl5pPr>
            <a:lvl6pPr marL="0" marR="0" lvl="5" indent="0" algn="l">
              <a:lnSpc>
                <a:spcPct val="100000"/>
              </a:lnSpc>
              <a:spcBef>
                <a:spcPts val="0"/>
              </a:spcBef>
              <a:spcAft>
                <a:spcPts val="0"/>
              </a:spcAft>
              <a:buClr>
                <a:srgbClr val="000000"/>
              </a:buClr>
              <a:buSzPts val="1200"/>
              <a:buFont typeface="Arial"/>
              <a:buNone/>
              <a:defRPr sz="1200" b="0" i="0" u="none" strike="noStrike" cap="none">
                <a:solidFill>
                  <a:srgbClr val="CCCCCC"/>
                </a:solidFill>
                <a:latin typeface="Arvo"/>
                <a:ea typeface="Arvo"/>
                <a:cs typeface="Arvo"/>
                <a:sym typeface="Arvo"/>
              </a:defRPr>
            </a:lvl6pPr>
            <a:lvl7pPr marL="0" marR="0" lvl="6" indent="0" algn="l">
              <a:lnSpc>
                <a:spcPct val="100000"/>
              </a:lnSpc>
              <a:spcBef>
                <a:spcPts val="0"/>
              </a:spcBef>
              <a:spcAft>
                <a:spcPts val="0"/>
              </a:spcAft>
              <a:buClr>
                <a:srgbClr val="000000"/>
              </a:buClr>
              <a:buSzPts val="1200"/>
              <a:buFont typeface="Arial"/>
              <a:buNone/>
              <a:defRPr sz="1200" b="0" i="0" u="none" strike="noStrike" cap="none">
                <a:solidFill>
                  <a:srgbClr val="CCCCCC"/>
                </a:solidFill>
                <a:latin typeface="Arvo"/>
                <a:ea typeface="Arvo"/>
                <a:cs typeface="Arvo"/>
                <a:sym typeface="Arvo"/>
              </a:defRPr>
            </a:lvl7pPr>
            <a:lvl8pPr marL="0" marR="0" lvl="7" indent="0" algn="l">
              <a:lnSpc>
                <a:spcPct val="100000"/>
              </a:lnSpc>
              <a:spcBef>
                <a:spcPts val="0"/>
              </a:spcBef>
              <a:spcAft>
                <a:spcPts val="0"/>
              </a:spcAft>
              <a:buClr>
                <a:srgbClr val="000000"/>
              </a:buClr>
              <a:buSzPts val="1200"/>
              <a:buFont typeface="Arial"/>
              <a:buNone/>
              <a:defRPr sz="1200" b="0" i="0" u="none" strike="noStrike" cap="none">
                <a:solidFill>
                  <a:srgbClr val="CCCCCC"/>
                </a:solidFill>
                <a:latin typeface="Arvo"/>
                <a:ea typeface="Arvo"/>
                <a:cs typeface="Arvo"/>
                <a:sym typeface="Arvo"/>
              </a:defRPr>
            </a:lvl8pPr>
            <a:lvl9pPr marL="0" marR="0" lvl="8" indent="0" algn="l">
              <a:lnSpc>
                <a:spcPct val="100000"/>
              </a:lnSpc>
              <a:spcBef>
                <a:spcPts val="0"/>
              </a:spcBef>
              <a:spcAft>
                <a:spcPts val="0"/>
              </a:spcAft>
              <a:buClr>
                <a:srgbClr val="000000"/>
              </a:buClr>
              <a:buSzPts val="1200"/>
              <a:buFont typeface="Arial"/>
              <a:buNone/>
              <a:defRPr sz="1200" b="0" i="0" u="none" strike="noStrike" cap="none">
                <a:solidFill>
                  <a:srgbClr val="CCCCCC"/>
                </a:solidFill>
                <a:latin typeface="Arvo"/>
                <a:ea typeface="Arvo"/>
                <a:cs typeface="Arvo"/>
                <a:sym typeface="Arvo"/>
              </a:defRPr>
            </a:lvl9pPr>
          </a:lstStyle>
          <a:p>
            <a:pPr marL="0" lvl="0" indent="0" algn="l" rtl="0">
              <a:spcBef>
                <a:spcPts val="0"/>
              </a:spcBef>
              <a:spcAft>
                <a:spcPts val="0"/>
              </a:spcAft>
              <a:buNone/>
            </a:pPr>
            <a:fld id="{00000000-1234-1234-1234-123412341234}" type="slidenum">
              <a:rPr lang="es"/>
              <a:t>‹#›</a:t>
            </a:fld>
            <a:endParaRPr/>
          </a:p>
        </p:txBody>
      </p:sp>
      <p:sp>
        <p:nvSpPr>
          <p:cNvPr id="60" name="Google Shape;60;p42"/>
          <p:cNvSpPr/>
          <p:nvPr/>
        </p:nvSpPr>
        <p:spPr>
          <a:xfrm>
            <a:off x="4572000" y="429350"/>
            <a:ext cx="2772000" cy="635700"/>
          </a:xfrm>
          <a:prstGeom prst="rect">
            <a:avLst/>
          </a:prstGeom>
          <a:no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4343"/>
              </a:solidFill>
              <a:latin typeface="Arial"/>
              <a:ea typeface="Arial"/>
              <a:cs typeface="Arial"/>
              <a:sym typeface="Arial"/>
            </a:endParaRPr>
          </a:p>
        </p:txBody>
      </p:sp>
      <p:sp>
        <p:nvSpPr>
          <p:cNvPr id="61" name="Google Shape;61;p42"/>
          <p:cNvSpPr txBox="1">
            <a:spLocks noGrp="1"/>
          </p:cNvSpPr>
          <p:nvPr>
            <p:ph type="title" idx="2"/>
          </p:nvPr>
        </p:nvSpPr>
        <p:spPr>
          <a:xfrm>
            <a:off x="4696225" y="1198788"/>
            <a:ext cx="5311200" cy="6825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1800"/>
              <a:buNone/>
              <a:defRPr sz="1800"/>
            </a:lvl1pPr>
            <a:lvl2pPr lvl="1" algn="l">
              <a:lnSpc>
                <a:spcPct val="100000"/>
              </a:lnSpc>
              <a:spcBef>
                <a:spcPts val="0"/>
              </a:spcBef>
              <a:spcAft>
                <a:spcPts val="0"/>
              </a:spcAft>
              <a:buClr>
                <a:schemeClr val="lt1"/>
              </a:buClr>
              <a:buSzPts val="1800"/>
              <a:buNone/>
              <a:defRPr sz="1800">
                <a:solidFill>
                  <a:schemeClr val="lt1"/>
                </a:solidFill>
              </a:defRPr>
            </a:lvl2pPr>
            <a:lvl3pPr lvl="2" algn="l">
              <a:lnSpc>
                <a:spcPct val="100000"/>
              </a:lnSpc>
              <a:spcBef>
                <a:spcPts val="0"/>
              </a:spcBef>
              <a:spcAft>
                <a:spcPts val="0"/>
              </a:spcAft>
              <a:buClr>
                <a:schemeClr val="lt1"/>
              </a:buClr>
              <a:buSzPts val="1800"/>
              <a:buNone/>
              <a:defRPr sz="1800">
                <a:solidFill>
                  <a:schemeClr val="lt1"/>
                </a:solidFill>
              </a:defRPr>
            </a:lvl3pPr>
            <a:lvl4pPr lvl="3" algn="l">
              <a:lnSpc>
                <a:spcPct val="100000"/>
              </a:lnSpc>
              <a:spcBef>
                <a:spcPts val="0"/>
              </a:spcBef>
              <a:spcAft>
                <a:spcPts val="0"/>
              </a:spcAft>
              <a:buClr>
                <a:schemeClr val="lt1"/>
              </a:buClr>
              <a:buSzPts val="1800"/>
              <a:buNone/>
              <a:defRPr sz="1800">
                <a:solidFill>
                  <a:schemeClr val="lt1"/>
                </a:solidFill>
              </a:defRPr>
            </a:lvl4pPr>
            <a:lvl5pPr lvl="4" algn="l">
              <a:lnSpc>
                <a:spcPct val="100000"/>
              </a:lnSpc>
              <a:spcBef>
                <a:spcPts val="0"/>
              </a:spcBef>
              <a:spcAft>
                <a:spcPts val="0"/>
              </a:spcAft>
              <a:buClr>
                <a:schemeClr val="lt1"/>
              </a:buClr>
              <a:buSzPts val="1800"/>
              <a:buNone/>
              <a:defRPr sz="1800">
                <a:solidFill>
                  <a:schemeClr val="lt1"/>
                </a:solidFill>
              </a:defRPr>
            </a:lvl5pPr>
            <a:lvl6pPr lvl="5" algn="l">
              <a:lnSpc>
                <a:spcPct val="100000"/>
              </a:lnSpc>
              <a:spcBef>
                <a:spcPts val="0"/>
              </a:spcBef>
              <a:spcAft>
                <a:spcPts val="0"/>
              </a:spcAft>
              <a:buClr>
                <a:schemeClr val="lt1"/>
              </a:buClr>
              <a:buSzPts val="1800"/>
              <a:buNone/>
              <a:defRPr sz="1800">
                <a:solidFill>
                  <a:schemeClr val="lt1"/>
                </a:solidFill>
              </a:defRPr>
            </a:lvl6pPr>
            <a:lvl7pPr lvl="6" algn="l">
              <a:lnSpc>
                <a:spcPct val="100000"/>
              </a:lnSpc>
              <a:spcBef>
                <a:spcPts val="0"/>
              </a:spcBef>
              <a:spcAft>
                <a:spcPts val="0"/>
              </a:spcAft>
              <a:buClr>
                <a:schemeClr val="lt1"/>
              </a:buClr>
              <a:buSzPts val="1800"/>
              <a:buNone/>
              <a:defRPr sz="1800">
                <a:solidFill>
                  <a:schemeClr val="lt1"/>
                </a:solidFill>
              </a:defRPr>
            </a:lvl7pPr>
            <a:lvl8pPr lvl="7" algn="l">
              <a:lnSpc>
                <a:spcPct val="100000"/>
              </a:lnSpc>
              <a:spcBef>
                <a:spcPts val="0"/>
              </a:spcBef>
              <a:spcAft>
                <a:spcPts val="0"/>
              </a:spcAft>
              <a:buClr>
                <a:schemeClr val="lt1"/>
              </a:buClr>
              <a:buSzPts val="1800"/>
              <a:buNone/>
              <a:defRPr sz="1800">
                <a:solidFill>
                  <a:schemeClr val="lt1"/>
                </a:solidFill>
              </a:defRPr>
            </a:lvl8pPr>
            <a:lvl9pPr lvl="8" algn="l">
              <a:lnSpc>
                <a:spcPct val="100000"/>
              </a:lnSpc>
              <a:spcBef>
                <a:spcPts val="0"/>
              </a:spcBef>
              <a:spcAft>
                <a:spcPts val="0"/>
              </a:spcAft>
              <a:buClr>
                <a:schemeClr val="lt1"/>
              </a:buClr>
              <a:buSzPts val="1800"/>
              <a:buNone/>
              <a:defRPr sz="1800">
                <a:solidFill>
                  <a:schemeClr val="lt1"/>
                </a:solidFill>
              </a:defRPr>
            </a:lvl9pPr>
          </a:lstStyle>
          <a:p>
            <a:endParaRPr/>
          </a:p>
        </p:txBody>
      </p:sp>
      <p:sp>
        <p:nvSpPr>
          <p:cNvPr id="62" name="Google Shape;62;p42"/>
          <p:cNvSpPr txBox="1">
            <a:spLocks noGrp="1"/>
          </p:cNvSpPr>
          <p:nvPr>
            <p:ph type="subTitle" idx="3"/>
          </p:nvPr>
        </p:nvSpPr>
        <p:spPr>
          <a:xfrm>
            <a:off x="4696224" y="2836672"/>
            <a:ext cx="3367200" cy="5781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sz="1200"/>
            </a:lvl2pPr>
            <a:lvl3pPr lvl="2" algn="l">
              <a:lnSpc>
                <a:spcPct val="100000"/>
              </a:lnSpc>
              <a:spcBef>
                <a:spcPts val="0"/>
              </a:spcBef>
              <a:spcAft>
                <a:spcPts val="0"/>
              </a:spcAft>
              <a:buSzPts val="1300"/>
              <a:buNone/>
              <a:defRPr sz="1200"/>
            </a:lvl3pPr>
            <a:lvl4pPr lvl="3" algn="l">
              <a:lnSpc>
                <a:spcPct val="100000"/>
              </a:lnSpc>
              <a:spcBef>
                <a:spcPts val="0"/>
              </a:spcBef>
              <a:spcAft>
                <a:spcPts val="0"/>
              </a:spcAft>
              <a:buSzPts val="1300"/>
              <a:buNone/>
              <a:defRPr sz="1200"/>
            </a:lvl4pPr>
            <a:lvl5pPr lvl="4" algn="l">
              <a:lnSpc>
                <a:spcPct val="100000"/>
              </a:lnSpc>
              <a:spcBef>
                <a:spcPts val="0"/>
              </a:spcBef>
              <a:spcAft>
                <a:spcPts val="0"/>
              </a:spcAft>
              <a:buSzPts val="1200"/>
              <a:buNone/>
              <a:defRPr sz="1200"/>
            </a:lvl5pPr>
            <a:lvl6pPr lvl="5" algn="l">
              <a:lnSpc>
                <a:spcPct val="100000"/>
              </a:lnSpc>
              <a:spcBef>
                <a:spcPts val="0"/>
              </a:spcBef>
              <a:spcAft>
                <a:spcPts val="0"/>
              </a:spcAft>
              <a:buSzPts val="1200"/>
              <a:buNone/>
              <a:defRPr sz="1200"/>
            </a:lvl6pPr>
            <a:lvl7pPr lvl="6" algn="l">
              <a:lnSpc>
                <a:spcPct val="100000"/>
              </a:lnSpc>
              <a:spcBef>
                <a:spcPts val="0"/>
              </a:spcBef>
              <a:spcAft>
                <a:spcPts val="0"/>
              </a:spcAft>
              <a:buSzPts val="1100"/>
              <a:buNone/>
              <a:defRPr sz="1200"/>
            </a:lvl7pPr>
            <a:lvl8pPr lvl="7" algn="l">
              <a:lnSpc>
                <a:spcPct val="100000"/>
              </a:lnSpc>
              <a:spcBef>
                <a:spcPts val="0"/>
              </a:spcBef>
              <a:spcAft>
                <a:spcPts val="0"/>
              </a:spcAft>
              <a:buSzPts val="1100"/>
              <a:buNone/>
              <a:defRPr sz="1200"/>
            </a:lvl8pPr>
            <a:lvl9pPr lvl="8" algn="l">
              <a:lnSpc>
                <a:spcPct val="100000"/>
              </a:lnSpc>
              <a:spcBef>
                <a:spcPts val="0"/>
              </a:spcBef>
              <a:spcAft>
                <a:spcPts val="0"/>
              </a:spcAft>
              <a:buSzPts val="1000"/>
              <a:buNone/>
              <a:defRPr sz="1200"/>
            </a:lvl9pPr>
          </a:lstStyle>
          <a:p>
            <a:endParaRPr/>
          </a:p>
        </p:txBody>
      </p:sp>
      <p:sp>
        <p:nvSpPr>
          <p:cNvPr id="63" name="Google Shape;63;p42"/>
          <p:cNvSpPr txBox="1">
            <a:spLocks noGrp="1"/>
          </p:cNvSpPr>
          <p:nvPr>
            <p:ph type="title" idx="4"/>
          </p:nvPr>
        </p:nvSpPr>
        <p:spPr>
          <a:xfrm>
            <a:off x="4696225" y="2326013"/>
            <a:ext cx="5311200" cy="6825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1800"/>
              <a:buNone/>
              <a:defRPr sz="1800"/>
            </a:lvl1pPr>
            <a:lvl2pPr lvl="1" algn="l">
              <a:lnSpc>
                <a:spcPct val="100000"/>
              </a:lnSpc>
              <a:spcBef>
                <a:spcPts val="0"/>
              </a:spcBef>
              <a:spcAft>
                <a:spcPts val="0"/>
              </a:spcAft>
              <a:buClr>
                <a:schemeClr val="lt1"/>
              </a:buClr>
              <a:buSzPts val="1800"/>
              <a:buNone/>
              <a:defRPr sz="1800">
                <a:solidFill>
                  <a:schemeClr val="lt1"/>
                </a:solidFill>
              </a:defRPr>
            </a:lvl2pPr>
            <a:lvl3pPr lvl="2" algn="l">
              <a:lnSpc>
                <a:spcPct val="100000"/>
              </a:lnSpc>
              <a:spcBef>
                <a:spcPts val="0"/>
              </a:spcBef>
              <a:spcAft>
                <a:spcPts val="0"/>
              </a:spcAft>
              <a:buClr>
                <a:schemeClr val="lt1"/>
              </a:buClr>
              <a:buSzPts val="1800"/>
              <a:buNone/>
              <a:defRPr sz="1800">
                <a:solidFill>
                  <a:schemeClr val="lt1"/>
                </a:solidFill>
              </a:defRPr>
            </a:lvl3pPr>
            <a:lvl4pPr lvl="3" algn="l">
              <a:lnSpc>
                <a:spcPct val="100000"/>
              </a:lnSpc>
              <a:spcBef>
                <a:spcPts val="0"/>
              </a:spcBef>
              <a:spcAft>
                <a:spcPts val="0"/>
              </a:spcAft>
              <a:buClr>
                <a:schemeClr val="lt1"/>
              </a:buClr>
              <a:buSzPts val="1800"/>
              <a:buNone/>
              <a:defRPr sz="1800">
                <a:solidFill>
                  <a:schemeClr val="lt1"/>
                </a:solidFill>
              </a:defRPr>
            </a:lvl4pPr>
            <a:lvl5pPr lvl="4" algn="l">
              <a:lnSpc>
                <a:spcPct val="100000"/>
              </a:lnSpc>
              <a:spcBef>
                <a:spcPts val="0"/>
              </a:spcBef>
              <a:spcAft>
                <a:spcPts val="0"/>
              </a:spcAft>
              <a:buClr>
                <a:schemeClr val="lt1"/>
              </a:buClr>
              <a:buSzPts val="1800"/>
              <a:buNone/>
              <a:defRPr sz="1800">
                <a:solidFill>
                  <a:schemeClr val="lt1"/>
                </a:solidFill>
              </a:defRPr>
            </a:lvl5pPr>
            <a:lvl6pPr lvl="5" algn="l">
              <a:lnSpc>
                <a:spcPct val="100000"/>
              </a:lnSpc>
              <a:spcBef>
                <a:spcPts val="0"/>
              </a:spcBef>
              <a:spcAft>
                <a:spcPts val="0"/>
              </a:spcAft>
              <a:buClr>
                <a:schemeClr val="lt1"/>
              </a:buClr>
              <a:buSzPts val="1800"/>
              <a:buNone/>
              <a:defRPr sz="1800">
                <a:solidFill>
                  <a:schemeClr val="lt1"/>
                </a:solidFill>
              </a:defRPr>
            </a:lvl6pPr>
            <a:lvl7pPr lvl="6" algn="l">
              <a:lnSpc>
                <a:spcPct val="100000"/>
              </a:lnSpc>
              <a:spcBef>
                <a:spcPts val="0"/>
              </a:spcBef>
              <a:spcAft>
                <a:spcPts val="0"/>
              </a:spcAft>
              <a:buClr>
                <a:schemeClr val="lt1"/>
              </a:buClr>
              <a:buSzPts val="1800"/>
              <a:buNone/>
              <a:defRPr sz="1800">
                <a:solidFill>
                  <a:schemeClr val="lt1"/>
                </a:solidFill>
              </a:defRPr>
            </a:lvl7pPr>
            <a:lvl8pPr lvl="7" algn="l">
              <a:lnSpc>
                <a:spcPct val="100000"/>
              </a:lnSpc>
              <a:spcBef>
                <a:spcPts val="0"/>
              </a:spcBef>
              <a:spcAft>
                <a:spcPts val="0"/>
              </a:spcAft>
              <a:buClr>
                <a:schemeClr val="lt1"/>
              </a:buClr>
              <a:buSzPts val="1800"/>
              <a:buNone/>
              <a:defRPr sz="1800">
                <a:solidFill>
                  <a:schemeClr val="lt1"/>
                </a:solidFill>
              </a:defRPr>
            </a:lvl8pPr>
            <a:lvl9pPr lvl="8" algn="l">
              <a:lnSpc>
                <a:spcPct val="100000"/>
              </a:lnSpc>
              <a:spcBef>
                <a:spcPts val="0"/>
              </a:spcBef>
              <a:spcAft>
                <a:spcPts val="0"/>
              </a:spcAft>
              <a:buClr>
                <a:schemeClr val="lt1"/>
              </a:buClr>
              <a:buSzPts val="1800"/>
              <a:buNone/>
              <a:defRPr sz="1800">
                <a:solidFill>
                  <a:schemeClr val="lt1"/>
                </a:solidFill>
              </a:defRPr>
            </a:lvl9pPr>
          </a:lstStyle>
          <a:p>
            <a:endParaRPr/>
          </a:p>
        </p:txBody>
      </p:sp>
      <p:sp>
        <p:nvSpPr>
          <p:cNvPr id="64" name="Google Shape;64;p42"/>
          <p:cNvSpPr txBox="1">
            <a:spLocks noGrp="1"/>
          </p:cNvSpPr>
          <p:nvPr>
            <p:ph type="subTitle" idx="5"/>
          </p:nvPr>
        </p:nvSpPr>
        <p:spPr>
          <a:xfrm>
            <a:off x="4696224" y="3967490"/>
            <a:ext cx="3367200" cy="5781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sz="1200"/>
            </a:lvl2pPr>
            <a:lvl3pPr lvl="2" algn="l">
              <a:lnSpc>
                <a:spcPct val="100000"/>
              </a:lnSpc>
              <a:spcBef>
                <a:spcPts val="0"/>
              </a:spcBef>
              <a:spcAft>
                <a:spcPts val="0"/>
              </a:spcAft>
              <a:buSzPts val="1300"/>
              <a:buNone/>
              <a:defRPr sz="1200"/>
            </a:lvl3pPr>
            <a:lvl4pPr lvl="3" algn="l">
              <a:lnSpc>
                <a:spcPct val="100000"/>
              </a:lnSpc>
              <a:spcBef>
                <a:spcPts val="0"/>
              </a:spcBef>
              <a:spcAft>
                <a:spcPts val="0"/>
              </a:spcAft>
              <a:buSzPts val="1300"/>
              <a:buNone/>
              <a:defRPr sz="1200"/>
            </a:lvl4pPr>
            <a:lvl5pPr lvl="4" algn="l">
              <a:lnSpc>
                <a:spcPct val="100000"/>
              </a:lnSpc>
              <a:spcBef>
                <a:spcPts val="0"/>
              </a:spcBef>
              <a:spcAft>
                <a:spcPts val="0"/>
              </a:spcAft>
              <a:buSzPts val="1200"/>
              <a:buNone/>
              <a:defRPr sz="1200"/>
            </a:lvl5pPr>
            <a:lvl6pPr lvl="5" algn="l">
              <a:lnSpc>
                <a:spcPct val="100000"/>
              </a:lnSpc>
              <a:spcBef>
                <a:spcPts val="0"/>
              </a:spcBef>
              <a:spcAft>
                <a:spcPts val="0"/>
              </a:spcAft>
              <a:buSzPts val="1200"/>
              <a:buNone/>
              <a:defRPr sz="1200"/>
            </a:lvl6pPr>
            <a:lvl7pPr lvl="6" algn="l">
              <a:lnSpc>
                <a:spcPct val="100000"/>
              </a:lnSpc>
              <a:spcBef>
                <a:spcPts val="0"/>
              </a:spcBef>
              <a:spcAft>
                <a:spcPts val="0"/>
              </a:spcAft>
              <a:buSzPts val="1100"/>
              <a:buNone/>
              <a:defRPr sz="1200"/>
            </a:lvl7pPr>
            <a:lvl8pPr lvl="7" algn="l">
              <a:lnSpc>
                <a:spcPct val="100000"/>
              </a:lnSpc>
              <a:spcBef>
                <a:spcPts val="0"/>
              </a:spcBef>
              <a:spcAft>
                <a:spcPts val="0"/>
              </a:spcAft>
              <a:buSzPts val="1100"/>
              <a:buNone/>
              <a:defRPr sz="1200"/>
            </a:lvl8pPr>
            <a:lvl9pPr lvl="8" algn="l">
              <a:lnSpc>
                <a:spcPct val="100000"/>
              </a:lnSpc>
              <a:spcBef>
                <a:spcPts val="0"/>
              </a:spcBef>
              <a:spcAft>
                <a:spcPts val="0"/>
              </a:spcAft>
              <a:buSzPts val="1000"/>
              <a:buNone/>
              <a:defRPr sz="1200"/>
            </a:lvl9pPr>
          </a:lstStyle>
          <a:p>
            <a:endParaRPr/>
          </a:p>
        </p:txBody>
      </p:sp>
      <p:sp>
        <p:nvSpPr>
          <p:cNvPr id="65" name="Google Shape;65;p42"/>
          <p:cNvSpPr txBox="1">
            <a:spLocks noGrp="1"/>
          </p:cNvSpPr>
          <p:nvPr>
            <p:ph type="title" idx="6"/>
          </p:nvPr>
        </p:nvSpPr>
        <p:spPr>
          <a:xfrm>
            <a:off x="4696225" y="3453254"/>
            <a:ext cx="5311200" cy="6825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1800"/>
              <a:buNone/>
              <a:defRPr sz="1800"/>
            </a:lvl1pPr>
            <a:lvl2pPr lvl="1" algn="l">
              <a:lnSpc>
                <a:spcPct val="100000"/>
              </a:lnSpc>
              <a:spcBef>
                <a:spcPts val="0"/>
              </a:spcBef>
              <a:spcAft>
                <a:spcPts val="0"/>
              </a:spcAft>
              <a:buClr>
                <a:schemeClr val="lt1"/>
              </a:buClr>
              <a:buSzPts val="1800"/>
              <a:buNone/>
              <a:defRPr sz="1800">
                <a:solidFill>
                  <a:schemeClr val="lt1"/>
                </a:solidFill>
              </a:defRPr>
            </a:lvl2pPr>
            <a:lvl3pPr lvl="2" algn="l">
              <a:lnSpc>
                <a:spcPct val="100000"/>
              </a:lnSpc>
              <a:spcBef>
                <a:spcPts val="0"/>
              </a:spcBef>
              <a:spcAft>
                <a:spcPts val="0"/>
              </a:spcAft>
              <a:buClr>
                <a:schemeClr val="lt1"/>
              </a:buClr>
              <a:buSzPts val="1800"/>
              <a:buNone/>
              <a:defRPr sz="1800">
                <a:solidFill>
                  <a:schemeClr val="lt1"/>
                </a:solidFill>
              </a:defRPr>
            </a:lvl3pPr>
            <a:lvl4pPr lvl="3" algn="l">
              <a:lnSpc>
                <a:spcPct val="100000"/>
              </a:lnSpc>
              <a:spcBef>
                <a:spcPts val="0"/>
              </a:spcBef>
              <a:spcAft>
                <a:spcPts val="0"/>
              </a:spcAft>
              <a:buClr>
                <a:schemeClr val="lt1"/>
              </a:buClr>
              <a:buSzPts val="1800"/>
              <a:buNone/>
              <a:defRPr sz="1800">
                <a:solidFill>
                  <a:schemeClr val="lt1"/>
                </a:solidFill>
              </a:defRPr>
            </a:lvl4pPr>
            <a:lvl5pPr lvl="4" algn="l">
              <a:lnSpc>
                <a:spcPct val="100000"/>
              </a:lnSpc>
              <a:spcBef>
                <a:spcPts val="0"/>
              </a:spcBef>
              <a:spcAft>
                <a:spcPts val="0"/>
              </a:spcAft>
              <a:buClr>
                <a:schemeClr val="lt1"/>
              </a:buClr>
              <a:buSzPts val="1800"/>
              <a:buNone/>
              <a:defRPr sz="1800">
                <a:solidFill>
                  <a:schemeClr val="lt1"/>
                </a:solidFill>
              </a:defRPr>
            </a:lvl5pPr>
            <a:lvl6pPr lvl="5" algn="l">
              <a:lnSpc>
                <a:spcPct val="100000"/>
              </a:lnSpc>
              <a:spcBef>
                <a:spcPts val="0"/>
              </a:spcBef>
              <a:spcAft>
                <a:spcPts val="0"/>
              </a:spcAft>
              <a:buClr>
                <a:schemeClr val="lt1"/>
              </a:buClr>
              <a:buSzPts val="1800"/>
              <a:buNone/>
              <a:defRPr sz="1800">
                <a:solidFill>
                  <a:schemeClr val="lt1"/>
                </a:solidFill>
              </a:defRPr>
            </a:lvl6pPr>
            <a:lvl7pPr lvl="6" algn="l">
              <a:lnSpc>
                <a:spcPct val="100000"/>
              </a:lnSpc>
              <a:spcBef>
                <a:spcPts val="0"/>
              </a:spcBef>
              <a:spcAft>
                <a:spcPts val="0"/>
              </a:spcAft>
              <a:buClr>
                <a:schemeClr val="lt1"/>
              </a:buClr>
              <a:buSzPts val="1800"/>
              <a:buNone/>
              <a:defRPr sz="1800">
                <a:solidFill>
                  <a:schemeClr val="lt1"/>
                </a:solidFill>
              </a:defRPr>
            </a:lvl7pPr>
            <a:lvl8pPr lvl="7" algn="l">
              <a:lnSpc>
                <a:spcPct val="100000"/>
              </a:lnSpc>
              <a:spcBef>
                <a:spcPts val="0"/>
              </a:spcBef>
              <a:spcAft>
                <a:spcPts val="0"/>
              </a:spcAft>
              <a:buClr>
                <a:schemeClr val="lt1"/>
              </a:buClr>
              <a:buSzPts val="1800"/>
              <a:buNone/>
              <a:defRPr sz="1800">
                <a:solidFill>
                  <a:schemeClr val="lt1"/>
                </a:solidFill>
              </a:defRPr>
            </a:lvl8pPr>
            <a:lvl9pPr lvl="8" algn="l">
              <a:lnSpc>
                <a:spcPct val="100000"/>
              </a:lnSpc>
              <a:spcBef>
                <a:spcPts val="0"/>
              </a:spcBef>
              <a:spcAft>
                <a:spcPts val="0"/>
              </a:spcAft>
              <a:buClr>
                <a:schemeClr val="lt1"/>
              </a:buClr>
              <a:buSzPts val="1800"/>
              <a:buNone/>
              <a:defRPr sz="1800">
                <a:solidFill>
                  <a:schemeClr val="lt1"/>
                </a:solidFill>
              </a:defRPr>
            </a:lvl9pPr>
          </a:lstStyle>
          <a:p>
            <a:endParaRPr/>
          </a:p>
        </p:txBody>
      </p:sp>
      <p:sp>
        <p:nvSpPr>
          <p:cNvPr id="66" name="Google Shape;66;p42"/>
          <p:cNvSpPr/>
          <p:nvPr/>
        </p:nvSpPr>
        <p:spPr>
          <a:xfrm>
            <a:off x="0" y="0"/>
            <a:ext cx="2855700" cy="5143500"/>
          </a:xfrm>
          <a:prstGeom prst="rect">
            <a:avLst/>
          </a:prstGeom>
          <a:solidFill>
            <a:srgbClr val="04317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 name="Google Shape;67;p42"/>
          <p:cNvSpPr/>
          <p:nvPr/>
        </p:nvSpPr>
        <p:spPr>
          <a:xfrm>
            <a:off x="3582225" y="1426175"/>
            <a:ext cx="838800" cy="819900"/>
          </a:xfrm>
          <a:prstGeom prst="rect">
            <a:avLst/>
          </a:prstGeom>
          <a:solidFill>
            <a:srgbClr val="04317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 name="Google Shape;68;p42"/>
          <p:cNvSpPr/>
          <p:nvPr/>
        </p:nvSpPr>
        <p:spPr>
          <a:xfrm>
            <a:off x="3582225" y="2553400"/>
            <a:ext cx="838800" cy="819900"/>
          </a:xfrm>
          <a:prstGeom prst="rect">
            <a:avLst/>
          </a:prstGeom>
          <a:solidFill>
            <a:srgbClr val="04317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 name="Google Shape;69;p42"/>
          <p:cNvSpPr/>
          <p:nvPr/>
        </p:nvSpPr>
        <p:spPr>
          <a:xfrm>
            <a:off x="3582225" y="3680625"/>
            <a:ext cx="838800" cy="819900"/>
          </a:xfrm>
          <a:prstGeom prst="rect">
            <a:avLst/>
          </a:prstGeom>
          <a:solidFill>
            <a:srgbClr val="04317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 name="Google Shape;70;p42"/>
          <p:cNvSpPr txBox="1">
            <a:spLocks noGrp="1"/>
          </p:cNvSpPr>
          <p:nvPr>
            <p:ph type="title" idx="7"/>
          </p:nvPr>
        </p:nvSpPr>
        <p:spPr>
          <a:xfrm>
            <a:off x="3372225" y="1518275"/>
            <a:ext cx="1258800" cy="635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800"/>
              <a:buNone/>
              <a:defRPr sz="2800" b="1"/>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71" name="Google Shape;71;p42"/>
          <p:cNvSpPr txBox="1">
            <a:spLocks noGrp="1"/>
          </p:cNvSpPr>
          <p:nvPr>
            <p:ph type="title" idx="8"/>
          </p:nvPr>
        </p:nvSpPr>
        <p:spPr>
          <a:xfrm>
            <a:off x="3372225" y="2645500"/>
            <a:ext cx="1258800" cy="635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800"/>
              <a:buNone/>
              <a:defRPr sz="2800" b="1"/>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72" name="Google Shape;72;p42"/>
          <p:cNvSpPr txBox="1">
            <a:spLocks noGrp="1"/>
          </p:cNvSpPr>
          <p:nvPr>
            <p:ph type="title" idx="9"/>
          </p:nvPr>
        </p:nvSpPr>
        <p:spPr>
          <a:xfrm>
            <a:off x="3372225" y="3772725"/>
            <a:ext cx="1258800" cy="635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800"/>
              <a:buNone/>
              <a:defRPr sz="2800" b="1"/>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subtitle">
  <p:cSld name="SECTION_HEADER_1">
    <p:bg>
      <p:bgPr>
        <a:solidFill>
          <a:schemeClr val="lt1"/>
        </a:solidFill>
        <a:effectLst/>
      </p:bgPr>
    </p:bg>
    <p:spTree>
      <p:nvGrpSpPr>
        <p:cNvPr id="1" name="Shape 73"/>
        <p:cNvGrpSpPr/>
        <p:nvPr/>
      </p:nvGrpSpPr>
      <p:grpSpPr>
        <a:xfrm>
          <a:off x="0" y="0"/>
          <a:ext cx="0" cy="0"/>
          <a:chOff x="0" y="0"/>
          <a:chExt cx="0" cy="0"/>
        </a:xfrm>
      </p:grpSpPr>
      <p:sp>
        <p:nvSpPr>
          <p:cNvPr id="74" name="Google Shape;74;p46"/>
          <p:cNvSpPr txBox="1">
            <a:spLocks noGrp="1"/>
          </p:cNvSpPr>
          <p:nvPr>
            <p:ph type="title"/>
          </p:nvPr>
        </p:nvSpPr>
        <p:spPr>
          <a:xfrm>
            <a:off x="570047" y="993900"/>
            <a:ext cx="3055500" cy="1114500"/>
          </a:xfrm>
          <a:prstGeom prst="rect">
            <a:avLst/>
          </a:prstGeom>
          <a:noFill/>
          <a:ln>
            <a:noFill/>
          </a:ln>
        </p:spPr>
        <p:txBody>
          <a:bodyPr spcFirstLastPara="1" wrap="square" lIns="91425" tIns="91425" rIns="91425" bIns="91425" anchor="b" anchorCtr="0">
            <a:noAutofit/>
          </a:bodyPr>
          <a:lstStyle>
            <a:lvl1pPr lvl="0" algn="l">
              <a:lnSpc>
                <a:spcPct val="115000"/>
              </a:lnSpc>
              <a:spcBef>
                <a:spcPts val="0"/>
              </a:spcBef>
              <a:spcAft>
                <a:spcPts val="0"/>
              </a:spcAft>
              <a:buSzPts val="2400"/>
              <a:buNone/>
              <a:defRPr/>
            </a:lvl1pPr>
            <a:lvl2pPr lvl="1" algn="l">
              <a:lnSpc>
                <a:spcPct val="100000"/>
              </a:lnSpc>
              <a:spcBef>
                <a:spcPts val="0"/>
              </a:spcBef>
              <a:spcAft>
                <a:spcPts val="0"/>
              </a:spcAft>
              <a:buClr>
                <a:schemeClr val="lt1"/>
              </a:buClr>
              <a:buSzPts val="4000"/>
              <a:buNone/>
              <a:defRPr sz="4000">
                <a:solidFill>
                  <a:schemeClr val="lt1"/>
                </a:solidFill>
              </a:defRPr>
            </a:lvl2pPr>
            <a:lvl3pPr lvl="2" algn="l">
              <a:lnSpc>
                <a:spcPct val="100000"/>
              </a:lnSpc>
              <a:spcBef>
                <a:spcPts val="0"/>
              </a:spcBef>
              <a:spcAft>
                <a:spcPts val="0"/>
              </a:spcAft>
              <a:buClr>
                <a:schemeClr val="lt1"/>
              </a:buClr>
              <a:buSzPts val="4000"/>
              <a:buNone/>
              <a:defRPr sz="4000">
                <a:solidFill>
                  <a:schemeClr val="lt1"/>
                </a:solidFill>
              </a:defRPr>
            </a:lvl3pPr>
            <a:lvl4pPr lvl="3" algn="l">
              <a:lnSpc>
                <a:spcPct val="100000"/>
              </a:lnSpc>
              <a:spcBef>
                <a:spcPts val="0"/>
              </a:spcBef>
              <a:spcAft>
                <a:spcPts val="0"/>
              </a:spcAft>
              <a:buClr>
                <a:schemeClr val="lt1"/>
              </a:buClr>
              <a:buSzPts val="4000"/>
              <a:buNone/>
              <a:defRPr sz="4000">
                <a:solidFill>
                  <a:schemeClr val="lt1"/>
                </a:solidFill>
              </a:defRPr>
            </a:lvl4pPr>
            <a:lvl5pPr lvl="4" algn="l">
              <a:lnSpc>
                <a:spcPct val="100000"/>
              </a:lnSpc>
              <a:spcBef>
                <a:spcPts val="0"/>
              </a:spcBef>
              <a:spcAft>
                <a:spcPts val="0"/>
              </a:spcAft>
              <a:buClr>
                <a:schemeClr val="lt1"/>
              </a:buClr>
              <a:buSzPts val="4000"/>
              <a:buNone/>
              <a:defRPr sz="4000">
                <a:solidFill>
                  <a:schemeClr val="lt1"/>
                </a:solidFill>
              </a:defRPr>
            </a:lvl5pPr>
            <a:lvl6pPr lvl="5" algn="l">
              <a:lnSpc>
                <a:spcPct val="100000"/>
              </a:lnSpc>
              <a:spcBef>
                <a:spcPts val="0"/>
              </a:spcBef>
              <a:spcAft>
                <a:spcPts val="0"/>
              </a:spcAft>
              <a:buClr>
                <a:schemeClr val="lt1"/>
              </a:buClr>
              <a:buSzPts val="4000"/>
              <a:buNone/>
              <a:defRPr sz="4000">
                <a:solidFill>
                  <a:schemeClr val="lt1"/>
                </a:solidFill>
              </a:defRPr>
            </a:lvl6pPr>
            <a:lvl7pPr lvl="6" algn="l">
              <a:lnSpc>
                <a:spcPct val="100000"/>
              </a:lnSpc>
              <a:spcBef>
                <a:spcPts val="0"/>
              </a:spcBef>
              <a:spcAft>
                <a:spcPts val="0"/>
              </a:spcAft>
              <a:buClr>
                <a:schemeClr val="lt1"/>
              </a:buClr>
              <a:buSzPts val="4000"/>
              <a:buNone/>
              <a:defRPr sz="4000">
                <a:solidFill>
                  <a:schemeClr val="lt1"/>
                </a:solidFill>
              </a:defRPr>
            </a:lvl7pPr>
            <a:lvl8pPr lvl="7" algn="l">
              <a:lnSpc>
                <a:spcPct val="100000"/>
              </a:lnSpc>
              <a:spcBef>
                <a:spcPts val="0"/>
              </a:spcBef>
              <a:spcAft>
                <a:spcPts val="0"/>
              </a:spcAft>
              <a:buClr>
                <a:schemeClr val="lt1"/>
              </a:buClr>
              <a:buSzPts val="4000"/>
              <a:buNone/>
              <a:defRPr sz="4000">
                <a:solidFill>
                  <a:schemeClr val="lt1"/>
                </a:solidFill>
              </a:defRPr>
            </a:lvl8pPr>
            <a:lvl9pPr lvl="8" algn="l">
              <a:lnSpc>
                <a:spcPct val="100000"/>
              </a:lnSpc>
              <a:spcBef>
                <a:spcPts val="0"/>
              </a:spcBef>
              <a:spcAft>
                <a:spcPts val="0"/>
              </a:spcAft>
              <a:buClr>
                <a:schemeClr val="lt1"/>
              </a:buClr>
              <a:buSzPts val="4000"/>
              <a:buNone/>
              <a:defRPr sz="4000">
                <a:solidFill>
                  <a:schemeClr val="lt1"/>
                </a:solidFill>
              </a:defRPr>
            </a:lvl9pPr>
          </a:lstStyle>
          <a:p>
            <a:endParaRPr/>
          </a:p>
        </p:txBody>
      </p:sp>
      <p:sp>
        <p:nvSpPr>
          <p:cNvPr id="75" name="Google Shape;75;p46"/>
          <p:cNvSpPr txBox="1">
            <a:spLocks noGrp="1"/>
          </p:cNvSpPr>
          <p:nvPr>
            <p:ph type="subTitle" idx="1"/>
          </p:nvPr>
        </p:nvSpPr>
        <p:spPr>
          <a:xfrm>
            <a:off x="614775" y="2564775"/>
            <a:ext cx="2920800" cy="5781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300"/>
              <a:buNone/>
              <a:defRPr/>
            </a:lvl3pPr>
            <a:lvl4pPr lvl="3" algn="l">
              <a:lnSpc>
                <a:spcPct val="100000"/>
              </a:lnSpc>
              <a:spcBef>
                <a:spcPts val="0"/>
              </a:spcBef>
              <a:spcAft>
                <a:spcPts val="0"/>
              </a:spcAft>
              <a:buSzPts val="1300"/>
              <a:buNone/>
              <a:defRPr/>
            </a:lvl4pPr>
            <a:lvl5pPr lvl="4" algn="l">
              <a:lnSpc>
                <a:spcPct val="100000"/>
              </a:lnSpc>
              <a:spcBef>
                <a:spcPts val="0"/>
              </a:spcBef>
              <a:spcAft>
                <a:spcPts val="0"/>
              </a:spcAft>
              <a:buSzPts val="1200"/>
              <a:buNone/>
              <a:defRPr/>
            </a:lvl5pPr>
            <a:lvl6pPr lvl="5" algn="l">
              <a:lnSpc>
                <a:spcPct val="100000"/>
              </a:lnSpc>
              <a:spcBef>
                <a:spcPts val="0"/>
              </a:spcBef>
              <a:spcAft>
                <a:spcPts val="0"/>
              </a:spcAft>
              <a:buSzPts val="12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000"/>
              <a:buNone/>
              <a:defRPr/>
            </a:lvl9pPr>
          </a:lstStyle>
          <a:p>
            <a:endParaRPr/>
          </a:p>
        </p:txBody>
      </p:sp>
      <p:sp>
        <p:nvSpPr>
          <p:cNvPr id="76" name="Google Shape;76;p46"/>
          <p:cNvSpPr txBox="1">
            <a:spLocks noGrp="1"/>
          </p:cNvSpPr>
          <p:nvPr>
            <p:ph type="sldNum" idx="12"/>
          </p:nvPr>
        </p:nvSpPr>
        <p:spPr>
          <a:xfrm>
            <a:off x="85486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l">
              <a:lnSpc>
                <a:spcPct val="100000"/>
              </a:lnSpc>
              <a:spcBef>
                <a:spcPts val="0"/>
              </a:spcBef>
              <a:spcAft>
                <a:spcPts val="0"/>
              </a:spcAft>
              <a:buClr>
                <a:srgbClr val="000000"/>
              </a:buClr>
              <a:buSzPts val="1200"/>
              <a:buFont typeface="Arial"/>
              <a:buNone/>
              <a:defRPr sz="1200" b="0" i="0" u="none" strike="noStrike" cap="none">
                <a:solidFill>
                  <a:srgbClr val="CCCCCC"/>
                </a:solidFill>
                <a:latin typeface="Arvo"/>
                <a:ea typeface="Arvo"/>
                <a:cs typeface="Arvo"/>
                <a:sym typeface="Arvo"/>
              </a:defRPr>
            </a:lvl1pPr>
            <a:lvl2pPr marL="0" marR="0" lvl="1" indent="0" algn="l">
              <a:lnSpc>
                <a:spcPct val="100000"/>
              </a:lnSpc>
              <a:spcBef>
                <a:spcPts val="0"/>
              </a:spcBef>
              <a:spcAft>
                <a:spcPts val="0"/>
              </a:spcAft>
              <a:buClr>
                <a:srgbClr val="000000"/>
              </a:buClr>
              <a:buSzPts val="1200"/>
              <a:buFont typeface="Arial"/>
              <a:buNone/>
              <a:defRPr sz="1200" b="0" i="0" u="none" strike="noStrike" cap="none">
                <a:solidFill>
                  <a:srgbClr val="CCCCCC"/>
                </a:solidFill>
                <a:latin typeface="Arvo"/>
                <a:ea typeface="Arvo"/>
                <a:cs typeface="Arvo"/>
                <a:sym typeface="Arvo"/>
              </a:defRPr>
            </a:lvl2pPr>
            <a:lvl3pPr marL="0" marR="0" lvl="2" indent="0" algn="l">
              <a:lnSpc>
                <a:spcPct val="100000"/>
              </a:lnSpc>
              <a:spcBef>
                <a:spcPts val="0"/>
              </a:spcBef>
              <a:spcAft>
                <a:spcPts val="0"/>
              </a:spcAft>
              <a:buClr>
                <a:srgbClr val="000000"/>
              </a:buClr>
              <a:buSzPts val="1200"/>
              <a:buFont typeface="Arial"/>
              <a:buNone/>
              <a:defRPr sz="1200" b="0" i="0" u="none" strike="noStrike" cap="none">
                <a:solidFill>
                  <a:srgbClr val="CCCCCC"/>
                </a:solidFill>
                <a:latin typeface="Arvo"/>
                <a:ea typeface="Arvo"/>
                <a:cs typeface="Arvo"/>
                <a:sym typeface="Arvo"/>
              </a:defRPr>
            </a:lvl3pPr>
            <a:lvl4pPr marL="0" marR="0" lvl="3" indent="0" algn="l">
              <a:lnSpc>
                <a:spcPct val="100000"/>
              </a:lnSpc>
              <a:spcBef>
                <a:spcPts val="0"/>
              </a:spcBef>
              <a:spcAft>
                <a:spcPts val="0"/>
              </a:spcAft>
              <a:buClr>
                <a:srgbClr val="000000"/>
              </a:buClr>
              <a:buSzPts val="1200"/>
              <a:buFont typeface="Arial"/>
              <a:buNone/>
              <a:defRPr sz="1200" b="0" i="0" u="none" strike="noStrike" cap="none">
                <a:solidFill>
                  <a:srgbClr val="CCCCCC"/>
                </a:solidFill>
                <a:latin typeface="Arvo"/>
                <a:ea typeface="Arvo"/>
                <a:cs typeface="Arvo"/>
                <a:sym typeface="Arvo"/>
              </a:defRPr>
            </a:lvl4pPr>
            <a:lvl5pPr marL="0" marR="0" lvl="4" indent="0" algn="l">
              <a:lnSpc>
                <a:spcPct val="100000"/>
              </a:lnSpc>
              <a:spcBef>
                <a:spcPts val="0"/>
              </a:spcBef>
              <a:spcAft>
                <a:spcPts val="0"/>
              </a:spcAft>
              <a:buClr>
                <a:srgbClr val="000000"/>
              </a:buClr>
              <a:buSzPts val="1200"/>
              <a:buFont typeface="Arial"/>
              <a:buNone/>
              <a:defRPr sz="1200" b="0" i="0" u="none" strike="noStrike" cap="none">
                <a:solidFill>
                  <a:srgbClr val="CCCCCC"/>
                </a:solidFill>
                <a:latin typeface="Arvo"/>
                <a:ea typeface="Arvo"/>
                <a:cs typeface="Arvo"/>
                <a:sym typeface="Arvo"/>
              </a:defRPr>
            </a:lvl5pPr>
            <a:lvl6pPr marL="0" marR="0" lvl="5" indent="0" algn="l">
              <a:lnSpc>
                <a:spcPct val="100000"/>
              </a:lnSpc>
              <a:spcBef>
                <a:spcPts val="0"/>
              </a:spcBef>
              <a:spcAft>
                <a:spcPts val="0"/>
              </a:spcAft>
              <a:buClr>
                <a:srgbClr val="000000"/>
              </a:buClr>
              <a:buSzPts val="1200"/>
              <a:buFont typeface="Arial"/>
              <a:buNone/>
              <a:defRPr sz="1200" b="0" i="0" u="none" strike="noStrike" cap="none">
                <a:solidFill>
                  <a:srgbClr val="CCCCCC"/>
                </a:solidFill>
                <a:latin typeface="Arvo"/>
                <a:ea typeface="Arvo"/>
                <a:cs typeface="Arvo"/>
                <a:sym typeface="Arvo"/>
              </a:defRPr>
            </a:lvl6pPr>
            <a:lvl7pPr marL="0" marR="0" lvl="6" indent="0" algn="l">
              <a:lnSpc>
                <a:spcPct val="100000"/>
              </a:lnSpc>
              <a:spcBef>
                <a:spcPts val="0"/>
              </a:spcBef>
              <a:spcAft>
                <a:spcPts val="0"/>
              </a:spcAft>
              <a:buClr>
                <a:srgbClr val="000000"/>
              </a:buClr>
              <a:buSzPts val="1200"/>
              <a:buFont typeface="Arial"/>
              <a:buNone/>
              <a:defRPr sz="1200" b="0" i="0" u="none" strike="noStrike" cap="none">
                <a:solidFill>
                  <a:srgbClr val="CCCCCC"/>
                </a:solidFill>
                <a:latin typeface="Arvo"/>
                <a:ea typeface="Arvo"/>
                <a:cs typeface="Arvo"/>
                <a:sym typeface="Arvo"/>
              </a:defRPr>
            </a:lvl7pPr>
            <a:lvl8pPr marL="0" marR="0" lvl="7" indent="0" algn="l">
              <a:lnSpc>
                <a:spcPct val="100000"/>
              </a:lnSpc>
              <a:spcBef>
                <a:spcPts val="0"/>
              </a:spcBef>
              <a:spcAft>
                <a:spcPts val="0"/>
              </a:spcAft>
              <a:buClr>
                <a:srgbClr val="000000"/>
              </a:buClr>
              <a:buSzPts val="1200"/>
              <a:buFont typeface="Arial"/>
              <a:buNone/>
              <a:defRPr sz="1200" b="0" i="0" u="none" strike="noStrike" cap="none">
                <a:solidFill>
                  <a:srgbClr val="CCCCCC"/>
                </a:solidFill>
                <a:latin typeface="Arvo"/>
                <a:ea typeface="Arvo"/>
                <a:cs typeface="Arvo"/>
                <a:sym typeface="Arvo"/>
              </a:defRPr>
            </a:lvl8pPr>
            <a:lvl9pPr marL="0" marR="0" lvl="8" indent="0" algn="l">
              <a:lnSpc>
                <a:spcPct val="100000"/>
              </a:lnSpc>
              <a:spcBef>
                <a:spcPts val="0"/>
              </a:spcBef>
              <a:spcAft>
                <a:spcPts val="0"/>
              </a:spcAft>
              <a:buClr>
                <a:srgbClr val="000000"/>
              </a:buClr>
              <a:buSzPts val="1200"/>
              <a:buFont typeface="Arial"/>
              <a:buNone/>
              <a:defRPr sz="1200" b="0" i="0" u="none" strike="noStrike" cap="none">
                <a:solidFill>
                  <a:srgbClr val="CCCCCC"/>
                </a:solidFill>
                <a:latin typeface="Arvo"/>
                <a:ea typeface="Arvo"/>
                <a:cs typeface="Arvo"/>
                <a:sym typeface="Arvo"/>
              </a:defRPr>
            </a:lvl9pPr>
          </a:lstStyle>
          <a:p>
            <a:pPr marL="0" lvl="0" indent="0" algn="l" rtl="0">
              <a:spcBef>
                <a:spcPts val="0"/>
              </a:spcBef>
              <a:spcAft>
                <a:spcPts val="0"/>
              </a:spcAft>
              <a:buNone/>
            </a:pPr>
            <a:fld id="{00000000-1234-1234-1234-123412341234}" type="slidenum">
              <a:rPr lang="es"/>
              <a:t>‹#›</a:t>
            </a:fld>
            <a:endParaRPr/>
          </a:p>
        </p:txBody>
      </p:sp>
      <p:cxnSp>
        <p:nvCxnSpPr>
          <p:cNvPr id="77" name="Google Shape;77;p46"/>
          <p:cNvCxnSpPr/>
          <p:nvPr/>
        </p:nvCxnSpPr>
        <p:spPr>
          <a:xfrm>
            <a:off x="678525" y="2060575"/>
            <a:ext cx="676200" cy="0"/>
          </a:xfrm>
          <a:prstGeom prst="straightConnector1">
            <a:avLst/>
          </a:prstGeom>
          <a:noFill/>
          <a:ln w="76200" cap="flat" cmpd="sng">
            <a:solidFill>
              <a:srgbClr val="043170"/>
            </a:solidFill>
            <a:prstDash val="solid"/>
            <a:round/>
            <a:headEnd type="none" w="sm" len="sm"/>
            <a:tailEnd type="none" w="sm" len="sm"/>
          </a:ln>
        </p:spPr>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40"/>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2400"/>
              <a:buFont typeface="Figtree"/>
              <a:buNone/>
              <a:defRPr sz="2400" b="1" i="0" u="none" strike="noStrike" cap="none">
                <a:solidFill>
                  <a:schemeClr val="dk1"/>
                </a:solidFill>
                <a:latin typeface="Figtree"/>
                <a:ea typeface="Figtree"/>
                <a:cs typeface="Figtree"/>
                <a:sym typeface="Figtree"/>
              </a:defRPr>
            </a:lvl1pPr>
            <a:lvl2pPr marR="0" lvl="1"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2pPr>
            <a:lvl3pPr marR="0" lvl="2"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3pPr>
            <a:lvl4pPr marR="0" lvl="3"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4pPr>
            <a:lvl5pPr marR="0" lvl="4"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5pPr>
            <a:lvl6pPr marR="0" lvl="5"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6pPr>
            <a:lvl7pPr marR="0" lvl="6"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7pPr>
            <a:lvl8pPr marR="0" lvl="7"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8pPr>
            <a:lvl9pPr marR="0" lvl="8"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9pPr>
          </a:lstStyle>
          <a:p>
            <a:endParaRPr/>
          </a:p>
        </p:txBody>
      </p:sp>
      <p:sp>
        <p:nvSpPr>
          <p:cNvPr id="7" name="Google Shape;7;p40"/>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00000"/>
              </a:lnSpc>
              <a:spcBef>
                <a:spcPts val="0"/>
              </a:spcBef>
              <a:spcAft>
                <a:spcPts val="0"/>
              </a:spcAft>
              <a:buClr>
                <a:schemeClr val="lt2"/>
              </a:buClr>
              <a:buSzPts val="1400"/>
              <a:buFont typeface="Albert Sans Light"/>
              <a:buChar char="●"/>
              <a:defRPr sz="1400" b="0" i="0" u="none" strike="noStrike" cap="none">
                <a:solidFill>
                  <a:schemeClr val="lt2"/>
                </a:solidFill>
                <a:latin typeface="Albert Sans Light"/>
                <a:ea typeface="Albert Sans Light"/>
                <a:cs typeface="Albert Sans Light"/>
                <a:sym typeface="Albert Sans Light"/>
              </a:defRPr>
            </a:lvl1pPr>
            <a:lvl2pPr marL="914400" marR="0" lvl="1" indent="-317500" algn="l" rtl="0">
              <a:lnSpc>
                <a:spcPct val="100000"/>
              </a:lnSpc>
              <a:spcBef>
                <a:spcPts val="0"/>
              </a:spcBef>
              <a:spcAft>
                <a:spcPts val="0"/>
              </a:spcAft>
              <a:buClr>
                <a:schemeClr val="lt2"/>
              </a:buClr>
              <a:buSzPts val="1400"/>
              <a:buFont typeface="Albert Sans Light"/>
              <a:buChar char="○"/>
              <a:defRPr sz="1400" b="0" i="0" u="none" strike="noStrike" cap="none">
                <a:solidFill>
                  <a:schemeClr val="lt2"/>
                </a:solidFill>
                <a:latin typeface="Albert Sans Light"/>
                <a:ea typeface="Albert Sans Light"/>
                <a:cs typeface="Albert Sans Light"/>
                <a:sym typeface="Albert Sans Light"/>
              </a:defRPr>
            </a:lvl2pPr>
            <a:lvl3pPr marL="1371600" marR="0" lvl="2" indent="-311150" algn="l" rtl="0">
              <a:lnSpc>
                <a:spcPct val="100000"/>
              </a:lnSpc>
              <a:spcBef>
                <a:spcPts val="0"/>
              </a:spcBef>
              <a:spcAft>
                <a:spcPts val="0"/>
              </a:spcAft>
              <a:buClr>
                <a:schemeClr val="lt2"/>
              </a:buClr>
              <a:buSzPts val="1300"/>
              <a:buFont typeface="Albert Sans Light"/>
              <a:buChar char="■"/>
              <a:defRPr sz="1300" b="0" i="0" u="none" strike="noStrike" cap="none">
                <a:solidFill>
                  <a:schemeClr val="lt2"/>
                </a:solidFill>
                <a:latin typeface="Albert Sans Light"/>
                <a:ea typeface="Albert Sans Light"/>
                <a:cs typeface="Albert Sans Light"/>
                <a:sym typeface="Albert Sans Light"/>
              </a:defRPr>
            </a:lvl3pPr>
            <a:lvl4pPr marL="1828800" marR="0" lvl="3" indent="-311150" algn="l" rtl="0">
              <a:lnSpc>
                <a:spcPct val="100000"/>
              </a:lnSpc>
              <a:spcBef>
                <a:spcPts val="0"/>
              </a:spcBef>
              <a:spcAft>
                <a:spcPts val="0"/>
              </a:spcAft>
              <a:buClr>
                <a:schemeClr val="lt2"/>
              </a:buClr>
              <a:buSzPts val="1300"/>
              <a:buFont typeface="Albert Sans Light"/>
              <a:buChar char="●"/>
              <a:defRPr sz="1300" b="0" i="0" u="none" strike="noStrike" cap="none">
                <a:solidFill>
                  <a:schemeClr val="lt2"/>
                </a:solidFill>
                <a:latin typeface="Albert Sans Light"/>
                <a:ea typeface="Albert Sans Light"/>
                <a:cs typeface="Albert Sans Light"/>
                <a:sym typeface="Albert Sans Light"/>
              </a:defRPr>
            </a:lvl4pPr>
            <a:lvl5pPr marL="2286000" marR="0" lvl="4" indent="-304800" algn="l" rtl="0">
              <a:lnSpc>
                <a:spcPct val="100000"/>
              </a:lnSpc>
              <a:spcBef>
                <a:spcPts val="0"/>
              </a:spcBef>
              <a:spcAft>
                <a:spcPts val="0"/>
              </a:spcAft>
              <a:buClr>
                <a:schemeClr val="lt2"/>
              </a:buClr>
              <a:buSzPts val="1200"/>
              <a:buFont typeface="Albert Sans Light"/>
              <a:buChar char="○"/>
              <a:defRPr sz="1200" b="0" i="0" u="none" strike="noStrike" cap="none">
                <a:solidFill>
                  <a:schemeClr val="lt2"/>
                </a:solidFill>
                <a:latin typeface="Albert Sans Light"/>
                <a:ea typeface="Albert Sans Light"/>
                <a:cs typeface="Albert Sans Light"/>
                <a:sym typeface="Albert Sans Light"/>
              </a:defRPr>
            </a:lvl5pPr>
            <a:lvl6pPr marL="2743200" marR="0" lvl="5" indent="-304800" algn="l" rtl="0">
              <a:lnSpc>
                <a:spcPct val="100000"/>
              </a:lnSpc>
              <a:spcBef>
                <a:spcPts val="0"/>
              </a:spcBef>
              <a:spcAft>
                <a:spcPts val="0"/>
              </a:spcAft>
              <a:buClr>
                <a:schemeClr val="lt2"/>
              </a:buClr>
              <a:buSzPts val="1200"/>
              <a:buFont typeface="Albert Sans Light"/>
              <a:buChar char="■"/>
              <a:defRPr sz="1200" b="0" i="0" u="none" strike="noStrike" cap="none">
                <a:solidFill>
                  <a:schemeClr val="lt2"/>
                </a:solidFill>
                <a:latin typeface="Albert Sans Light"/>
                <a:ea typeface="Albert Sans Light"/>
                <a:cs typeface="Albert Sans Light"/>
                <a:sym typeface="Albert Sans Light"/>
              </a:defRPr>
            </a:lvl6pPr>
            <a:lvl7pPr marL="3200400" marR="0" lvl="6" indent="-298450" algn="l" rtl="0">
              <a:lnSpc>
                <a:spcPct val="100000"/>
              </a:lnSpc>
              <a:spcBef>
                <a:spcPts val="0"/>
              </a:spcBef>
              <a:spcAft>
                <a:spcPts val="0"/>
              </a:spcAft>
              <a:buClr>
                <a:schemeClr val="lt2"/>
              </a:buClr>
              <a:buSzPts val="1100"/>
              <a:buFont typeface="Albert Sans Light"/>
              <a:buChar char="●"/>
              <a:defRPr sz="1100" b="0" i="0" u="none" strike="noStrike" cap="none">
                <a:solidFill>
                  <a:schemeClr val="lt2"/>
                </a:solidFill>
                <a:latin typeface="Albert Sans Light"/>
                <a:ea typeface="Albert Sans Light"/>
                <a:cs typeface="Albert Sans Light"/>
                <a:sym typeface="Albert Sans Light"/>
              </a:defRPr>
            </a:lvl7pPr>
            <a:lvl8pPr marL="3657600" marR="0" lvl="7" indent="-298450" algn="l" rtl="0">
              <a:lnSpc>
                <a:spcPct val="100000"/>
              </a:lnSpc>
              <a:spcBef>
                <a:spcPts val="0"/>
              </a:spcBef>
              <a:spcAft>
                <a:spcPts val="0"/>
              </a:spcAft>
              <a:buClr>
                <a:schemeClr val="lt2"/>
              </a:buClr>
              <a:buSzPts val="1100"/>
              <a:buFont typeface="Albert Sans Light"/>
              <a:buChar char="○"/>
              <a:defRPr sz="1100" b="0" i="0" u="none" strike="noStrike" cap="none">
                <a:solidFill>
                  <a:schemeClr val="lt2"/>
                </a:solidFill>
                <a:latin typeface="Albert Sans Light"/>
                <a:ea typeface="Albert Sans Light"/>
                <a:cs typeface="Albert Sans Light"/>
                <a:sym typeface="Albert Sans Light"/>
              </a:defRPr>
            </a:lvl8pPr>
            <a:lvl9pPr marL="4114800" marR="0" lvl="8" indent="-292100" algn="l" rtl="0">
              <a:lnSpc>
                <a:spcPct val="100000"/>
              </a:lnSpc>
              <a:spcBef>
                <a:spcPts val="0"/>
              </a:spcBef>
              <a:spcAft>
                <a:spcPts val="0"/>
              </a:spcAft>
              <a:buClr>
                <a:schemeClr val="lt2"/>
              </a:buClr>
              <a:buSzPts val="1000"/>
              <a:buFont typeface="Albert Sans Light"/>
              <a:buChar char="■"/>
              <a:defRPr sz="1000" b="0" i="0" u="none" strike="noStrike" cap="none">
                <a:solidFill>
                  <a:schemeClr val="lt2"/>
                </a:solidFill>
                <a:latin typeface="Albert Sans Light"/>
                <a:ea typeface="Albert Sans Light"/>
                <a:cs typeface="Albert Sans Light"/>
                <a:sym typeface="Albert Sans Light"/>
              </a:defRPr>
            </a:lvl9pPr>
          </a:lstStyle>
          <a:p>
            <a:endParaRPr/>
          </a:p>
        </p:txBody>
      </p:sp>
      <p:sp>
        <p:nvSpPr>
          <p:cNvPr id="8" name="Google Shape;8;p40"/>
          <p:cNvSpPr txBox="1">
            <a:spLocks noGrp="1"/>
          </p:cNvSpPr>
          <p:nvPr>
            <p:ph type="sldNum" idx="12"/>
          </p:nvPr>
        </p:nvSpPr>
        <p:spPr>
          <a:xfrm>
            <a:off x="85486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Arvo"/>
                <a:ea typeface="Arvo"/>
                <a:cs typeface="Arvo"/>
                <a:sym typeface="Arvo"/>
              </a:defRPr>
            </a:lvl1pPr>
            <a:lvl2pPr marL="0" marR="0" lvl="1" indent="0" algn="l"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Arvo"/>
                <a:ea typeface="Arvo"/>
                <a:cs typeface="Arvo"/>
                <a:sym typeface="Arvo"/>
              </a:defRPr>
            </a:lvl2pPr>
            <a:lvl3pPr marL="0" marR="0" lvl="2" indent="0" algn="l"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Arvo"/>
                <a:ea typeface="Arvo"/>
                <a:cs typeface="Arvo"/>
                <a:sym typeface="Arvo"/>
              </a:defRPr>
            </a:lvl3pPr>
            <a:lvl4pPr marL="0" marR="0" lvl="3" indent="0" algn="l"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Arvo"/>
                <a:ea typeface="Arvo"/>
                <a:cs typeface="Arvo"/>
                <a:sym typeface="Arvo"/>
              </a:defRPr>
            </a:lvl4pPr>
            <a:lvl5pPr marL="0" marR="0" lvl="4" indent="0" algn="l"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Arvo"/>
                <a:ea typeface="Arvo"/>
                <a:cs typeface="Arvo"/>
                <a:sym typeface="Arvo"/>
              </a:defRPr>
            </a:lvl5pPr>
            <a:lvl6pPr marL="0" marR="0" lvl="5" indent="0" algn="l"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Arvo"/>
                <a:ea typeface="Arvo"/>
                <a:cs typeface="Arvo"/>
                <a:sym typeface="Arvo"/>
              </a:defRPr>
            </a:lvl6pPr>
            <a:lvl7pPr marL="0" marR="0" lvl="6" indent="0" algn="l"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Arvo"/>
                <a:ea typeface="Arvo"/>
                <a:cs typeface="Arvo"/>
                <a:sym typeface="Arvo"/>
              </a:defRPr>
            </a:lvl7pPr>
            <a:lvl8pPr marL="0" marR="0" lvl="7" indent="0" algn="l"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Arvo"/>
                <a:ea typeface="Arvo"/>
                <a:cs typeface="Arvo"/>
                <a:sym typeface="Arvo"/>
              </a:defRPr>
            </a:lvl8pPr>
            <a:lvl9pPr marL="0" marR="0" lvl="8" indent="0" algn="l"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Arvo"/>
                <a:ea typeface="Arvo"/>
                <a:cs typeface="Arvo"/>
                <a:sym typeface="Arvo"/>
              </a:defRPr>
            </a:lvl9pPr>
          </a:lstStyle>
          <a:p>
            <a:pPr marL="0" lvl="0" indent="0" algn="l" rtl="0">
              <a:spcBef>
                <a:spcPts val="0"/>
              </a:spcBef>
              <a:spcAft>
                <a:spcPts val="0"/>
              </a:spcAft>
              <a:buNone/>
            </a:pPr>
            <a:fld id="{00000000-1234-1234-1234-123412341234}" type="slidenum">
              <a:rPr lang="e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1.xml"/><Relationship Id="rId1" Type="http://schemas.openxmlformats.org/officeDocument/2006/relationships/slideLayout" Target="../slideLayouts/slideLayout4.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5.xml"/><Relationship Id="rId1" Type="http://schemas.openxmlformats.org/officeDocument/2006/relationships/slideLayout" Target="../slideLayouts/slideLayout4.xml"/><Relationship Id="rId4" Type="http://schemas.openxmlformats.org/officeDocument/2006/relationships/image" Target="../media/image17.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hyperlink" Target="https://developers.google.com/web/fundamentals/primers/service-workers/" TargetMode="External"/><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hyperlink" Target="https://developers.google.com/web/fundamentals/web-app-manifest/" TargetMode="Externa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pic>
        <p:nvPicPr>
          <p:cNvPr id="180" name="Google Shape;180;g2f105e33cad_0_7"/>
          <p:cNvPicPr preferRelativeResize="0"/>
          <p:nvPr/>
        </p:nvPicPr>
        <p:blipFill rotWithShape="1">
          <a:blip r:embed="rId3">
            <a:alphaModFix/>
          </a:blip>
          <a:srcRect r="34887"/>
          <a:stretch/>
        </p:blipFill>
        <p:spPr>
          <a:xfrm>
            <a:off x="0" y="0"/>
            <a:ext cx="5954002" cy="5143501"/>
          </a:xfrm>
          <a:prstGeom prst="rect">
            <a:avLst/>
          </a:prstGeom>
          <a:noFill/>
          <a:ln>
            <a:noFill/>
          </a:ln>
        </p:spPr>
      </p:pic>
      <p:sp>
        <p:nvSpPr>
          <p:cNvPr id="181" name="Google Shape;181;g2f105e33cad_0_7"/>
          <p:cNvSpPr txBox="1"/>
          <p:nvPr/>
        </p:nvSpPr>
        <p:spPr>
          <a:xfrm>
            <a:off x="579850" y="408738"/>
            <a:ext cx="4884950" cy="658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1800"/>
              <a:buFont typeface="Arial"/>
              <a:buNone/>
            </a:pPr>
            <a:r>
              <a:rPr lang="es" sz="1800" b="1" i="0" u="none" strike="noStrike" cap="none">
                <a:solidFill>
                  <a:schemeClr val="lt1"/>
                </a:solidFill>
                <a:latin typeface="Albert Sans"/>
                <a:ea typeface="Albert Sans"/>
                <a:cs typeface="Albert Sans"/>
                <a:sym typeface="Albert Sans"/>
              </a:rPr>
              <a:t>1604C054 – Hybrid Mobile Programming</a:t>
            </a:r>
            <a:endParaRPr sz="1800" b="1" i="0" u="none" strike="noStrike" cap="none">
              <a:solidFill>
                <a:schemeClr val="lt1"/>
              </a:solidFill>
              <a:latin typeface="Albert Sans"/>
              <a:ea typeface="Albert Sans"/>
              <a:cs typeface="Albert Sans"/>
              <a:sym typeface="Albert Sans"/>
            </a:endParaRPr>
          </a:p>
        </p:txBody>
      </p:sp>
      <p:sp>
        <p:nvSpPr>
          <p:cNvPr id="182" name="Google Shape;182;g2f105e33cad_0_7"/>
          <p:cNvSpPr txBox="1"/>
          <p:nvPr/>
        </p:nvSpPr>
        <p:spPr>
          <a:xfrm>
            <a:off x="579850" y="3954725"/>
            <a:ext cx="4004400" cy="658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1200"/>
              <a:buFont typeface="Arial"/>
              <a:buNone/>
            </a:pPr>
            <a:r>
              <a:rPr lang="es" sz="1600" b="1" i="0" u="none" strike="noStrike" cap="none" dirty="0">
                <a:solidFill>
                  <a:schemeClr val="lt1"/>
                </a:solidFill>
                <a:latin typeface="Albert Sans"/>
                <a:ea typeface="Albert Sans"/>
                <a:cs typeface="Albert Sans"/>
                <a:sym typeface="Albert Sans"/>
              </a:rPr>
              <a:t>WEEK 11</a:t>
            </a:r>
            <a:br>
              <a:rPr lang="es" sz="1600" b="0" i="0" u="none" strike="noStrike" cap="none" dirty="0">
                <a:solidFill>
                  <a:schemeClr val="lt1"/>
                </a:solidFill>
                <a:latin typeface="Albert Sans"/>
                <a:ea typeface="Albert Sans"/>
                <a:cs typeface="Albert Sans"/>
                <a:sym typeface="Albert Sans"/>
              </a:rPr>
            </a:br>
            <a:r>
              <a:rPr lang="es" sz="1600" b="0" i="0" u="none" strike="noStrike" cap="none" dirty="0">
                <a:solidFill>
                  <a:schemeClr val="lt1"/>
                </a:solidFill>
                <a:latin typeface="Albert Sans"/>
                <a:ea typeface="Albert Sans"/>
                <a:cs typeface="Albert Sans"/>
                <a:sym typeface="Albert Sans"/>
              </a:rPr>
              <a:t>Informatics Engineering</a:t>
            </a:r>
            <a:endParaRPr sz="1600" b="0" i="0" u="none" strike="noStrike" cap="none" dirty="0">
              <a:solidFill>
                <a:schemeClr val="lt1"/>
              </a:solidFill>
              <a:latin typeface="Albert Sans"/>
              <a:ea typeface="Albert Sans"/>
              <a:cs typeface="Albert Sans"/>
              <a:sym typeface="Albert Sans"/>
            </a:endParaRPr>
          </a:p>
          <a:p>
            <a:pPr marL="0" marR="0" lvl="0" indent="0" algn="l" rtl="0">
              <a:lnSpc>
                <a:spcPct val="115000"/>
              </a:lnSpc>
              <a:spcBef>
                <a:spcPts val="0"/>
              </a:spcBef>
              <a:spcAft>
                <a:spcPts val="0"/>
              </a:spcAft>
              <a:buClr>
                <a:srgbClr val="000000"/>
              </a:buClr>
              <a:buSzPts val="1200"/>
              <a:buFont typeface="Arial"/>
              <a:buNone/>
            </a:pPr>
            <a:r>
              <a:rPr lang="es" sz="1600" b="0" i="0" u="none" strike="noStrike" cap="none" dirty="0">
                <a:solidFill>
                  <a:schemeClr val="lt1"/>
                </a:solidFill>
                <a:latin typeface="Albert Sans"/>
                <a:ea typeface="Albert Sans"/>
                <a:cs typeface="Albert Sans"/>
                <a:sym typeface="Albert Sans"/>
              </a:rPr>
              <a:t>Universitas Surabaya</a:t>
            </a:r>
            <a:endParaRPr sz="1600" b="0" i="0" u="none" strike="noStrike" cap="none" dirty="0">
              <a:solidFill>
                <a:schemeClr val="lt1"/>
              </a:solidFill>
              <a:latin typeface="Albert Sans"/>
              <a:ea typeface="Albert Sans"/>
              <a:cs typeface="Albert Sans"/>
              <a:sym typeface="Albert Sans"/>
            </a:endParaRPr>
          </a:p>
        </p:txBody>
      </p:sp>
      <p:sp>
        <p:nvSpPr>
          <p:cNvPr id="183" name="Google Shape;183;g2f105e33cad_0_7"/>
          <p:cNvSpPr txBox="1"/>
          <p:nvPr/>
        </p:nvSpPr>
        <p:spPr>
          <a:xfrm>
            <a:off x="401950" y="1285825"/>
            <a:ext cx="4004400" cy="1354187"/>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4800"/>
              <a:buFont typeface="Arial"/>
              <a:buNone/>
            </a:pPr>
            <a:r>
              <a:rPr lang="es" sz="3800" b="1" dirty="0">
                <a:solidFill>
                  <a:schemeClr val="lt1"/>
                </a:solidFill>
                <a:latin typeface="Figtree"/>
                <a:ea typeface="Figtree"/>
                <a:cs typeface="Figtree"/>
                <a:sym typeface="Figtree"/>
              </a:rPr>
              <a:t>PWA &amp; Camera Handling</a:t>
            </a:r>
            <a:endParaRPr sz="3800" b="1" i="0" u="none" strike="noStrike" cap="none" dirty="0">
              <a:solidFill>
                <a:schemeClr val="lt1"/>
              </a:solidFill>
              <a:latin typeface="Figtree"/>
              <a:ea typeface="Figtree"/>
              <a:cs typeface="Figtree"/>
              <a:sym typeface="Figtree"/>
            </a:endParaRPr>
          </a:p>
        </p:txBody>
      </p:sp>
      <p:pic>
        <p:nvPicPr>
          <p:cNvPr id="184" name="Google Shape;184;g2f105e33cad_0_7"/>
          <p:cNvPicPr preferRelativeResize="0"/>
          <p:nvPr/>
        </p:nvPicPr>
        <p:blipFill rotWithShape="1">
          <a:blip r:embed="rId4">
            <a:alphaModFix/>
          </a:blip>
          <a:srcRect l="11137" r="11408"/>
          <a:stretch/>
        </p:blipFill>
        <p:spPr>
          <a:xfrm>
            <a:off x="4474725" y="807275"/>
            <a:ext cx="4360200" cy="4221924"/>
          </a:xfrm>
          <a:prstGeom prst="rect">
            <a:avLst/>
          </a:prstGeom>
          <a:noFill/>
          <a:ln>
            <a:noFill/>
          </a:ln>
        </p:spPr>
      </p:pic>
      <p:pic>
        <p:nvPicPr>
          <p:cNvPr id="185" name="Google Shape;185;g2f105e33cad_0_7"/>
          <p:cNvPicPr preferRelativeResize="0"/>
          <p:nvPr/>
        </p:nvPicPr>
        <p:blipFill rotWithShape="1">
          <a:blip r:embed="rId5">
            <a:alphaModFix/>
          </a:blip>
          <a:srcRect/>
          <a:stretch/>
        </p:blipFill>
        <p:spPr>
          <a:xfrm>
            <a:off x="6532616" y="186713"/>
            <a:ext cx="882616" cy="333575"/>
          </a:xfrm>
          <a:prstGeom prst="rect">
            <a:avLst/>
          </a:prstGeom>
          <a:noFill/>
          <a:ln>
            <a:noFill/>
          </a:ln>
        </p:spPr>
      </p:pic>
      <p:pic>
        <p:nvPicPr>
          <p:cNvPr id="186" name="Google Shape;186;g2f105e33cad_0_7"/>
          <p:cNvPicPr preferRelativeResize="0"/>
          <p:nvPr/>
        </p:nvPicPr>
        <p:blipFill rotWithShape="1">
          <a:blip r:embed="rId6">
            <a:alphaModFix/>
          </a:blip>
          <a:srcRect/>
          <a:stretch/>
        </p:blipFill>
        <p:spPr>
          <a:xfrm>
            <a:off x="7529531" y="99675"/>
            <a:ext cx="1346739" cy="507650"/>
          </a:xfrm>
          <a:prstGeom prst="rect">
            <a:avLst/>
          </a:prstGeom>
          <a:noFill/>
          <a:ln>
            <a:noFill/>
          </a:ln>
        </p:spPr>
      </p:pic>
      <p:sp>
        <p:nvSpPr>
          <p:cNvPr id="187" name="Google Shape;187;g2f105e33cad_0_7"/>
          <p:cNvSpPr txBox="1"/>
          <p:nvPr/>
        </p:nvSpPr>
        <p:spPr>
          <a:xfrm>
            <a:off x="5809943" y="4825868"/>
            <a:ext cx="3015300" cy="217500"/>
          </a:xfrm>
          <a:prstGeom prst="rect">
            <a:avLst/>
          </a:prstGeom>
          <a:noFill/>
          <a:ln>
            <a:noFill/>
          </a:ln>
        </p:spPr>
        <p:txBody>
          <a:bodyPr spcFirstLastPara="1" wrap="square" lIns="91425" tIns="91425" rIns="91425" bIns="91425" anchor="ctr" anchorCtr="0">
            <a:noAutofit/>
          </a:bodyPr>
          <a:lstStyle/>
          <a:p>
            <a:pPr marL="0" marR="0" lvl="0" indent="0" algn="r" rtl="0">
              <a:lnSpc>
                <a:spcPct val="115000"/>
              </a:lnSpc>
              <a:spcBef>
                <a:spcPts val="0"/>
              </a:spcBef>
              <a:spcAft>
                <a:spcPts val="0"/>
              </a:spcAft>
              <a:buClr>
                <a:srgbClr val="000000"/>
              </a:buClr>
              <a:buSzPts val="1200"/>
              <a:buFont typeface="Arial"/>
              <a:buNone/>
            </a:pPr>
            <a:r>
              <a:rPr lang="es" sz="1000" b="0" i="0" u="none" strike="noStrike" cap="none">
                <a:solidFill>
                  <a:srgbClr val="0012A2"/>
                </a:solidFill>
                <a:latin typeface="Albert Sans"/>
                <a:ea typeface="Albert Sans"/>
                <a:cs typeface="Albert Sans"/>
                <a:sym typeface="Albert Sans"/>
              </a:rPr>
              <a:t>Informatics Engineering | Universitas Surabaya</a:t>
            </a:r>
            <a:endParaRPr sz="1000" b="0" i="0" u="none" strike="noStrike" cap="none">
              <a:solidFill>
                <a:srgbClr val="0012A2"/>
              </a:solidFill>
              <a:latin typeface="Albert Sans"/>
              <a:ea typeface="Albert Sans"/>
              <a:cs typeface="Albert Sans"/>
              <a:sym typeface="Albert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g318907021d1_0_43"/>
          <p:cNvSpPr txBox="1"/>
          <p:nvPr/>
        </p:nvSpPr>
        <p:spPr>
          <a:xfrm>
            <a:off x="5809943" y="4825868"/>
            <a:ext cx="3015300" cy="217500"/>
          </a:xfrm>
          <a:prstGeom prst="rect">
            <a:avLst/>
          </a:prstGeom>
          <a:noFill/>
          <a:ln>
            <a:noFill/>
          </a:ln>
        </p:spPr>
        <p:txBody>
          <a:bodyPr spcFirstLastPara="1" wrap="square" lIns="91425" tIns="91425" rIns="91425" bIns="91425" anchor="ctr" anchorCtr="0">
            <a:noAutofit/>
          </a:bodyPr>
          <a:lstStyle/>
          <a:p>
            <a:pPr marL="0" marR="0" lvl="0" indent="0" algn="r" rtl="0">
              <a:lnSpc>
                <a:spcPct val="115000"/>
              </a:lnSpc>
              <a:spcBef>
                <a:spcPts val="0"/>
              </a:spcBef>
              <a:spcAft>
                <a:spcPts val="0"/>
              </a:spcAft>
              <a:buClr>
                <a:srgbClr val="000000"/>
              </a:buClr>
              <a:buSzPts val="1200"/>
              <a:buFont typeface="Arial"/>
              <a:buNone/>
            </a:pPr>
            <a:r>
              <a:rPr lang="es" sz="1000" b="0" i="0" u="none" strike="noStrike" cap="none">
                <a:solidFill>
                  <a:srgbClr val="0012A2"/>
                </a:solidFill>
                <a:latin typeface="Albert Sans"/>
                <a:ea typeface="Albert Sans"/>
                <a:cs typeface="Albert Sans"/>
                <a:sym typeface="Albert Sans"/>
              </a:rPr>
              <a:t>Informatics Engineering | Universitas Surabaya</a:t>
            </a:r>
            <a:endParaRPr sz="1000" b="0" i="0" u="none" strike="noStrike" cap="none">
              <a:solidFill>
                <a:srgbClr val="0012A2"/>
              </a:solidFill>
              <a:latin typeface="Albert Sans"/>
              <a:ea typeface="Albert Sans"/>
              <a:cs typeface="Albert Sans"/>
              <a:sym typeface="Albert Sans"/>
            </a:endParaRPr>
          </a:p>
        </p:txBody>
      </p:sp>
      <p:sp>
        <p:nvSpPr>
          <p:cNvPr id="257" name="Google Shape;257;g318907021d1_0_43"/>
          <p:cNvSpPr/>
          <p:nvPr/>
        </p:nvSpPr>
        <p:spPr>
          <a:xfrm>
            <a:off x="538624" y="0"/>
            <a:ext cx="4509600" cy="591000"/>
          </a:xfrm>
          <a:prstGeom prst="round2SameRect">
            <a:avLst>
              <a:gd name="adj1" fmla="val 0"/>
              <a:gd name="adj2" fmla="val 50000"/>
            </a:avLst>
          </a:prstGeom>
          <a:solidFill>
            <a:srgbClr val="043170"/>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s" sz="2000" b="1">
                <a:solidFill>
                  <a:schemeClr val="lt1"/>
                </a:solidFill>
                <a:latin typeface="Figtree"/>
                <a:ea typeface="Figtree"/>
                <a:cs typeface="Figtree"/>
                <a:sym typeface="Figtree"/>
              </a:rPr>
              <a:t>Setting Up PWA (3)</a:t>
            </a:r>
            <a:endParaRPr sz="2000" b="1" i="0" u="none" strike="noStrike" cap="none">
              <a:solidFill>
                <a:schemeClr val="lt1"/>
              </a:solidFill>
              <a:latin typeface="Figtree"/>
              <a:ea typeface="Figtree"/>
              <a:cs typeface="Figtree"/>
              <a:sym typeface="Figtree"/>
            </a:endParaRPr>
          </a:p>
        </p:txBody>
      </p:sp>
      <p:sp>
        <p:nvSpPr>
          <p:cNvPr id="258" name="Google Shape;258;g318907021d1_0_43"/>
          <p:cNvSpPr txBox="1"/>
          <p:nvPr/>
        </p:nvSpPr>
        <p:spPr>
          <a:xfrm>
            <a:off x="496200" y="914875"/>
            <a:ext cx="5733600" cy="3914918"/>
          </a:xfrm>
          <a:prstGeom prst="rect">
            <a:avLst/>
          </a:prstGeom>
          <a:noFill/>
          <a:ln>
            <a:noFill/>
          </a:ln>
        </p:spPr>
        <p:txBody>
          <a:bodyPr spcFirstLastPara="1" wrap="square" lIns="0" tIns="12700" rIns="0" bIns="0" anchor="t" anchorCtr="0">
            <a:spAutoFit/>
          </a:bodyPr>
          <a:lstStyle/>
          <a:p>
            <a:pPr marL="0" marR="0" lvl="0" indent="0" algn="just" rtl="0">
              <a:lnSpc>
                <a:spcPct val="115000"/>
              </a:lnSpc>
              <a:spcBef>
                <a:spcPts val="1000"/>
              </a:spcBef>
              <a:spcAft>
                <a:spcPts val="0"/>
              </a:spcAft>
              <a:buClr>
                <a:srgbClr val="000000"/>
              </a:buClr>
              <a:buSzPts val="1600"/>
              <a:buFont typeface="Arial"/>
              <a:buNone/>
            </a:pPr>
            <a:r>
              <a:rPr lang="es" sz="1600" dirty="0">
                <a:solidFill>
                  <a:srgbClr val="222D3A"/>
                </a:solidFill>
                <a:latin typeface="Albert Sans"/>
                <a:ea typeface="Albert Sans"/>
                <a:cs typeface="Albert Sans"/>
                <a:sym typeface="Albert Sans"/>
              </a:rPr>
              <a:t>Run : </a:t>
            </a:r>
            <a:r>
              <a:rPr lang="es" sz="1600" dirty="0">
                <a:solidFill>
                  <a:srgbClr val="023DFF"/>
                </a:solidFill>
                <a:latin typeface="Albert Sans"/>
                <a:ea typeface="Albert Sans"/>
                <a:cs typeface="Albert Sans"/>
                <a:sym typeface="Albert Sans"/>
              </a:rPr>
              <a:t>ionic build --prod</a:t>
            </a:r>
            <a:endParaRPr sz="1600" dirty="0">
              <a:solidFill>
                <a:srgbClr val="023DFF"/>
              </a:solidFill>
              <a:latin typeface="Albert Sans"/>
              <a:ea typeface="Albert Sans"/>
              <a:cs typeface="Albert Sans"/>
              <a:sym typeface="Albert Sans"/>
            </a:endParaRPr>
          </a:p>
          <a:p>
            <a:pPr marL="0" lvl="0" indent="0" algn="l" rtl="0">
              <a:lnSpc>
                <a:spcPct val="115000"/>
              </a:lnSpc>
              <a:spcBef>
                <a:spcPts val="1000"/>
              </a:spcBef>
              <a:spcAft>
                <a:spcPts val="0"/>
              </a:spcAft>
              <a:buNone/>
            </a:pPr>
            <a:r>
              <a:rPr lang="es" sz="1600" dirty="0">
                <a:solidFill>
                  <a:srgbClr val="222D3A"/>
                </a:solidFill>
                <a:latin typeface="Albert Sans"/>
                <a:ea typeface="Albert Sans"/>
                <a:cs typeface="Albert Sans"/>
                <a:sym typeface="Albert Sans"/>
              </a:rPr>
              <a:t>Your compiled source will be generated in </a:t>
            </a:r>
            <a:r>
              <a:rPr lang="es" sz="1600" b="1" dirty="0">
                <a:solidFill>
                  <a:srgbClr val="222D3A"/>
                </a:solidFill>
                <a:latin typeface="Albert Sans"/>
                <a:ea typeface="Albert Sans"/>
                <a:cs typeface="Albert Sans"/>
                <a:sym typeface="Albert Sans"/>
              </a:rPr>
              <a:t>www</a:t>
            </a:r>
            <a:r>
              <a:rPr lang="es" sz="1600" dirty="0">
                <a:solidFill>
                  <a:srgbClr val="222D3A"/>
                </a:solidFill>
                <a:latin typeface="Albert Sans"/>
                <a:ea typeface="Albert Sans"/>
                <a:cs typeface="Albert Sans"/>
                <a:sym typeface="Albert Sans"/>
              </a:rPr>
              <a:t> folder.</a:t>
            </a:r>
            <a:endParaRPr sz="1600" dirty="0">
              <a:solidFill>
                <a:srgbClr val="222D3A"/>
              </a:solidFill>
              <a:latin typeface="Albert Sans"/>
              <a:ea typeface="Albert Sans"/>
              <a:cs typeface="Albert Sans"/>
              <a:sym typeface="Albert Sans"/>
            </a:endParaRPr>
          </a:p>
          <a:p>
            <a:pPr marL="0" lvl="0" indent="0" algn="l" rtl="0">
              <a:lnSpc>
                <a:spcPct val="115000"/>
              </a:lnSpc>
              <a:spcBef>
                <a:spcPts val="0"/>
              </a:spcBef>
              <a:spcAft>
                <a:spcPts val="0"/>
              </a:spcAft>
              <a:buNone/>
            </a:pPr>
            <a:endParaRPr sz="1600" dirty="0">
              <a:solidFill>
                <a:srgbClr val="222D3A"/>
              </a:solidFill>
              <a:latin typeface="Albert Sans"/>
              <a:ea typeface="Albert Sans"/>
              <a:cs typeface="Albert Sans"/>
              <a:sym typeface="Albert Sans"/>
            </a:endParaRPr>
          </a:p>
          <a:p>
            <a:pPr marL="0" lvl="0" indent="0" algn="l" rtl="0">
              <a:lnSpc>
                <a:spcPct val="115000"/>
              </a:lnSpc>
              <a:spcBef>
                <a:spcPts val="0"/>
              </a:spcBef>
              <a:spcAft>
                <a:spcPts val="0"/>
              </a:spcAft>
              <a:buNone/>
            </a:pPr>
            <a:r>
              <a:rPr lang="es" sz="1600">
                <a:solidFill>
                  <a:srgbClr val="222D3A"/>
                </a:solidFill>
                <a:latin typeface="Albert Sans"/>
                <a:ea typeface="Albert Sans"/>
                <a:cs typeface="Albert Sans"/>
                <a:sym typeface="Albert Sans"/>
              </a:rPr>
              <a:t>Login in sftp: host=</a:t>
            </a:r>
            <a:r>
              <a:rPr lang="es" b="1"/>
              <a:t>103.166.157.122 </a:t>
            </a:r>
            <a:r>
              <a:rPr lang="es"/>
              <a:t>username </a:t>
            </a:r>
            <a:r>
              <a:rPr lang="es" b="1"/>
              <a:t>pwa[NRP] </a:t>
            </a:r>
            <a:r>
              <a:rPr lang="es"/>
              <a:t>password=</a:t>
            </a:r>
            <a:r>
              <a:rPr lang="es" b="1"/>
              <a:t>ubaya </a:t>
            </a:r>
            <a:r>
              <a:rPr lang="es"/>
              <a:t>and port=</a:t>
            </a:r>
            <a:r>
              <a:rPr lang="es" b="1"/>
              <a:t>22</a:t>
            </a:r>
            <a:endParaRPr sz="1600" b="1" dirty="0">
              <a:solidFill>
                <a:srgbClr val="222D3A"/>
              </a:solidFill>
            </a:endParaRPr>
          </a:p>
          <a:p>
            <a:pPr marL="0" lvl="0" indent="0" algn="l" rtl="0">
              <a:lnSpc>
                <a:spcPct val="115000"/>
              </a:lnSpc>
              <a:spcBef>
                <a:spcPts val="0"/>
              </a:spcBef>
              <a:spcAft>
                <a:spcPts val="0"/>
              </a:spcAft>
              <a:buNone/>
            </a:pPr>
            <a:endParaRPr sz="1600" dirty="0">
              <a:solidFill>
                <a:srgbClr val="E50000"/>
              </a:solidFill>
              <a:latin typeface="Albert Sans"/>
              <a:ea typeface="Albert Sans"/>
              <a:cs typeface="Albert Sans"/>
              <a:sym typeface="Albert Sans"/>
            </a:endParaRPr>
          </a:p>
          <a:p>
            <a:pPr marL="0" lvl="0" indent="0" algn="l" rtl="0">
              <a:lnSpc>
                <a:spcPct val="115000"/>
              </a:lnSpc>
              <a:spcBef>
                <a:spcPts val="0"/>
              </a:spcBef>
              <a:spcAft>
                <a:spcPts val="0"/>
              </a:spcAft>
              <a:buNone/>
            </a:pPr>
            <a:r>
              <a:rPr lang="es" sz="1600" dirty="0">
                <a:solidFill>
                  <a:srgbClr val="222D3A"/>
                </a:solidFill>
                <a:latin typeface="Albert Sans"/>
                <a:ea typeface="Albert Sans"/>
                <a:cs typeface="Albert Sans"/>
                <a:sym typeface="Albert Sans"/>
              </a:rPr>
              <a:t>Upload all files and directories in www folder to ubaya.xyz server in folder : /var/www/html/pwa/pwa[NRP]. Remove index.php in that folder if exists</a:t>
            </a:r>
            <a:endParaRPr sz="1600" dirty="0">
              <a:solidFill>
                <a:srgbClr val="222D3A"/>
              </a:solidFill>
              <a:latin typeface="Albert Sans"/>
              <a:ea typeface="Albert Sans"/>
              <a:cs typeface="Albert Sans"/>
              <a:sym typeface="Albert Sans"/>
            </a:endParaRPr>
          </a:p>
          <a:p>
            <a:pPr marL="0" lvl="0" indent="0" algn="l" rtl="0">
              <a:lnSpc>
                <a:spcPct val="115000"/>
              </a:lnSpc>
              <a:spcBef>
                <a:spcPts val="0"/>
              </a:spcBef>
              <a:spcAft>
                <a:spcPts val="0"/>
              </a:spcAft>
              <a:buNone/>
            </a:pPr>
            <a:endParaRPr sz="1600" dirty="0">
              <a:solidFill>
                <a:srgbClr val="222D3A"/>
              </a:solidFill>
              <a:latin typeface="Albert Sans"/>
              <a:ea typeface="Albert Sans"/>
              <a:cs typeface="Albert Sans"/>
              <a:sym typeface="Albert Sans"/>
            </a:endParaRPr>
          </a:p>
          <a:p>
            <a:pPr marL="0" lvl="0" indent="0" algn="l" rtl="0">
              <a:lnSpc>
                <a:spcPct val="115000"/>
              </a:lnSpc>
              <a:spcBef>
                <a:spcPts val="0"/>
              </a:spcBef>
              <a:spcAft>
                <a:spcPts val="0"/>
              </a:spcAft>
              <a:buNone/>
            </a:pPr>
            <a:r>
              <a:rPr lang="es" sz="1600" dirty="0">
                <a:solidFill>
                  <a:srgbClr val="222D3A"/>
                </a:solidFill>
                <a:latin typeface="Albert Sans"/>
                <a:ea typeface="Albert Sans"/>
                <a:cs typeface="Albert Sans"/>
                <a:sym typeface="Albert Sans"/>
              </a:rPr>
              <a:t>Your PWA app will be accessed in </a:t>
            </a:r>
            <a:r>
              <a:rPr lang="es" sz="1600" b="1" dirty="0">
                <a:solidFill>
                  <a:srgbClr val="222D3A"/>
                </a:solidFill>
                <a:latin typeface="Albert Sans"/>
                <a:ea typeface="Albert Sans"/>
                <a:cs typeface="Albert Sans"/>
                <a:sym typeface="Albert Sans"/>
              </a:rPr>
              <a:t>pwa[NRP].ubaya.xyz</a:t>
            </a:r>
            <a:endParaRPr sz="1600" b="1" dirty="0">
              <a:solidFill>
                <a:srgbClr val="222D3A"/>
              </a:solidFill>
              <a:latin typeface="Albert Sans"/>
              <a:ea typeface="Albert Sans"/>
              <a:cs typeface="Albert Sans"/>
              <a:sym typeface="Albert Sans"/>
            </a:endParaRPr>
          </a:p>
          <a:p>
            <a:pPr marL="0" lvl="0" indent="0" algn="l" rtl="0">
              <a:lnSpc>
                <a:spcPct val="115000"/>
              </a:lnSpc>
              <a:spcBef>
                <a:spcPts val="0"/>
              </a:spcBef>
              <a:spcAft>
                <a:spcPts val="0"/>
              </a:spcAft>
              <a:buNone/>
            </a:pPr>
            <a:r>
              <a:rPr lang="es" sz="1600" dirty="0">
                <a:solidFill>
                  <a:srgbClr val="222D3A"/>
                </a:solidFill>
                <a:latin typeface="Albert Sans"/>
                <a:ea typeface="Albert Sans"/>
                <a:cs typeface="Albert Sans"/>
                <a:sym typeface="Albert Sans"/>
              </a:rPr>
              <a:t>We may need to do build and upload several times, if our application is updated.</a:t>
            </a:r>
            <a:endParaRPr sz="1600" dirty="0">
              <a:solidFill>
                <a:srgbClr val="222D3A"/>
              </a:solidFill>
              <a:latin typeface="Albert Sans"/>
              <a:ea typeface="Albert Sans"/>
              <a:cs typeface="Albert Sans"/>
              <a:sym typeface="Albert Sans"/>
            </a:endParaRPr>
          </a:p>
        </p:txBody>
      </p:sp>
      <p:pic>
        <p:nvPicPr>
          <p:cNvPr id="259" name="Google Shape;259;g318907021d1_0_43"/>
          <p:cNvPicPr preferRelativeResize="0"/>
          <p:nvPr/>
        </p:nvPicPr>
        <p:blipFill>
          <a:blip r:embed="rId3">
            <a:alphaModFix/>
          </a:blip>
          <a:stretch>
            <a:fillRect/>
          </a:stretch>
        </p:blipFill>
        <p:spPr>
          <a:xfrm>
            <a:off x="6382200" y="152400"/>
            <a:ext cx="2036274" cy="452106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g318907021d1_0_50"/>
          <p:cNvSpPr txBox="1"/>
          <p:nvPr/>
        </p:nvSpPr>
        <p:spPr>
          <a:xfrm>
            <a:off x="5809943" y="4825868"/>
            <a:ext cx="3015300" cy="217500"/>
          </a:xfrm>
          <a:prstGeom prst="rect">
            <a:avLst/>
          </a:prstGeom>
          <a:noFill/>
          <a:ln>
            <a:noFill/>
          </a:ln>
        </p:spPr>
        <p:txBody>
          <a:bodyPr spcFirstLastPara="1" wrap="square" lIns="91425" tIns="91425" rIns="91425" bIns="91425" anchor="ctr" anchorCtr="0">
            <a:noAutofit/>
          </a:bodyPr>
          <a:lstStyle/>
          <a:p>
            <a:pPr marL="0" marR="0" lvl="0" indent="0" algn="r" rtl="0">
              <a:lnSpc>
                <a:spcPct val="115000"/>
              </a:lnSpc>
              <a:spcBef>
                <a:spcPts val="0"/>
              </a:spcBef>
              <a:spcAft>
                <a:spcPts val="0"/>
              </a:spcAft>
              <a:buClr>
                <a:srgbClr val="000000"/>
              </a:buClr>
              <a:buSzPts val="1200"/>
              <a:buFont typeface="Arial"/>
              <a:buNone/>
            </a:pPr>
            <a:r>
              <a:rPr lang="es" sz="1000" b="0" i="0" u="none" strike="noStrike" cap="none">
                <a:solidFill>
                  <a:srgbClr val="0012A2"/>
                </a:solidFill>
                <a:latin typeface="Albert Sans"/>
                <a:ea typeface="Albert Sans"/>
                <a:cs typeface="Albert Sans"/>
                <a:sym typeface="Albert Sans"/>
              </a:rPr>
              <a:t>Informatics Engineering | Universitas Surabaya</a:t>
            </a:r>
            <a:endParaRPr sz="1000" b="0" i="0" u="none" strike="noStrike" cap="none">
              <a:solidFill>
                <a:srgbClr val="0012A2"/>
              </a:solidFill>
              <a:latin typeface="Albert Sans"/>
              <a:ea typeface="Albert Sans"/>
              <a:cs typeface="Albert Sans"/>
              <a:sym typeface="Albert Sans"/>
            </a:endParaRPr>
          </a:p>
        </p:txBody>
      </p:sp>
      <p:sp>
        <p:nvSpPr>
          <p:cNvPr id="265" name="Google Shape;265;g318907021d1_0_50"/>
          <p:cNvSpPr/>
          <p:nvPr/>
        </p:nvSpPr>
        <p:spPr>
          <a:xfrm>
            <a:off x="538624" y="0"/>
            <a:ext cx="4509600" cy="591000"/>
          </a:xfrm>
          <a:prstGeom prst="round2SameRect">
            <a:avLst>
              <a:gd name="adj1" fmla="val 0"/>
              <a:gd name="adj2" fmla="val 50000"/>
            </a:avLst>
          </a:prstGeom>
          <a:solidFill>
            <a:srgbClr val="043170"/>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s" sz="2000" b="1">
                <a:solidFill>
                  <a:schemeClr val="lt1"/>
                </a:solidFill>
                <a:latin typeface="Figtree"/>
                <a:ea typeface="Figtree"/>
                <a:cs typeface="Figtree"/>
                <a:sym typeface="Figtree"/>
              </a:rPr>
              <a:t>Setting Up PWA (4)</a:t>
            </a:r>
            <a:endParaRPr sz="2000" b="1" i="0" u="none" strike="noStrike" cap="none">
              <a:solidFill>
                <a:schemeClr val="lt1"/>
              </a:solidFill>
              <a:latin typeface="Figtree"/>
              <a:ea typeface="Figtree"/>
              <a:cs typeface="Figtree"/>
              <a:sym typeface="Figtree"/>
            </a:endParaRPr>
          </a:p>
        </p:txBody>
      </p:sp>
      <p:sp>
        <p:nvSpPr>
          <p:cNvPr id="266" name="Google Shape;266;g318907021d1_0_50"/>
          <p:cNvSpPr txBox="1"/>
          <p:nvPr/>
        </p:nvSpPr>
        <p:spPr>
          <a:xfrm>
            <a:off x="496200" y="914875"/>
            <a:ext cx="3162000" cy="1564500"/>
          </a:xfrm>
          <a:prstGeom prst="rect">
            <a:avLst/>
          </a:prstGeom>
          <a:noFill/>
          <a:ln>
            <a:noFill/>
          </a:ln>
        </p:spPr>
        <p:txBody>
          <a:bodyPr spcFirstLastPara="1" wrap="square" lIns="0" tIns="12700" rIns="0" bIns="0" anchor="t" anchorCtr="0">
            <a:spAutoFit/>
          </a:bodyPr>
          <a:lstStyle/>
          <a:p>
            <a:pPr marL="0" lvl="0" indent="0" algn="l" rtl="0">
              <a:lnSpc>
                <a:spcPct val="115000"/>
              </a:lnSpc>
              <a:spcBef>
                <a:spcPts val="0"/>
              </a:spcBef>
              <a:spcAft>
                <a:spcPts val="0"/>
              </a:spcAft>
              <a:buNone/>
            </a:pPr>
            <a:r>
              <a:rPr lang="es" sz="1800">
                <a:latin typeface="Albert Sans"/>
                <a:ea typeface="Albert Sans"/>
                <a:cs typeface="Albert Sans"/>
                <a:sym typeface="Albert Sans"/>
              </a:rPr>
              <a:t>Change name and short name in file manifest.webmanifest with your application name.</a:t>
            </a:r>
            <a:endParaRPr sz="1800">
              <a:latin typeface="Albert Sans"/>
              <a:ea typeface="Albert Sans"/>
              <a:cs typeface="Albert Sans"/>
              <a:sym typeface="Albert Sans"/>
            </a:endParaRPr>
          </a:p>
          <a:p>
            <a:pPr marL="0" lvl="0" indent="0" algn="l" rtl="0">
              <a:lnSpc>
                <a:spcPct val="115000"/>
              </a:lnSpc>
              <a:spcBef>
                <a:spcPts val="0"/>
              </a:spcBef>
              <a:spcAft>
                <a:spcPts val="0"/>
              </a:spcAft>
              <a:buNone/>
            </a:pPr>
            <a:endParaRPr sz="1800">
              <a:solidFill>
                <a:srgbClr val="222D3A"/>
              </a:solidFill>
              <a:latin typeface="Albert Sans"/>
              <a:ea typeface="Albert Sans"/>
              <a:cs typeface="Albert Sans"/>
              <a:sym typeface="Albert Sans"/>
            </a:endParaRPr>
          </a:p>
        </p:txBody>
      </p:sp>
      <p:pic>
        <p:nvPicPr>
          <p:cNvPr id="267" name="Google Shape;267;g318907021d1_0_50"/>
          <p:cNvPicPr preferRelativeResize="0"/>
          <p:nvPr/>
        </p:nvPicPr>
        <p:blipFill>
          <a:blip r:embed="rId3">
            <a:alphaModFix/>
          </a:blip>
          <a:stretch>
            <a:fillRect/>
          </a:stretch>
        </p:blipFill>
        <p:spPr>
          <a:xfrm>
            <a:off x="4699775" y="1060100"/>
            <a:ext cx="3488525" cy="26415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Google Shape;272;g318907021d1_0_57"/>
          <p:cNvSpPr txBox="1"/>
          <p:nvPr/>
        </p:nvSpPr>
        <p:spPr>
          <a:xfrm>
            <a:off x="5809943" y="4825868"/>
            <a:ext cx="3015300" cy="217500"/>
          </a:xfrm>
          <a:prstGeom prst="rect">
            <a:avLst/>
          </a:prstGeom>
          <a:noFill/>
          <a:ln>
            <a:noFill/>
          </a:ln>
        </p:spPr>
        <p:txBody>
          <a:bodyPr spcFirstLastPara="1" wrap="square" lIns="91425" tIns="91425" rIns="91425" bIns="91425" anchor="ctr" anchorCtr="0">
            <a:noAutofit/>
          </a:bodyPr>
          <a:lstStyle/>
          <a:p>
            <a:pPr marL="0" marR="0" lvl="0" indent="0" algn="r" rtl="0">
              <a:lnSpc>
                <a:spcPct val="115000"/>
              </a:lnSpc>
              <a:spcBef>
                <a:spcPts val="0"/>
              </a:spcBef>
              <a:spcAft>
                <a:spcPts val="0"/>
              </a:spcAft>
              <a:buClr>
                <a:srgbClr val="000000"/>
              </a:buClr>
              <a:buSzPts val="1200"/>
              <a:buFont typeface="Arial"/>
              <a:buNone/>
            </a:pPr>
            <a:r>
              <a:rPr lang="es" sz="1000" b="0" i="0" u="none" strike="noStrike" cap="none">
                <a:solidFill>
                  <a:srgbClr val="0012A2"/>
                </a:solidFill>
                <a:latin typeface="Albert Sans"/>
                <a:ea typeface="Albert Sans"/>
                <a:cs typeface="Albert Sans"/>
                <a:sym typeface="Albert Sans"/>
              </a:rPr>
              <a:t>Informatics Engineering | Universitas Surabaya</a:t>
            </a:r>
            <a:endParaRPr sz="1000" b="0" i="0" u="none" strike="noStrike" cap="none">
              <a:solidFill>
                <a:srgbClr val="0012A2"/>
              </a:solidFill>
              <a:latin typeface="Albert Sans"/>
              <a:ea typeface="Albert Sans"/>
              <a:cs typeface="Albert Sans"/>
              <a:sym typeface="Albert Sans"/>
            </a:endParaRPr>
          </a:p>
        </p:txBody>
      </p:sp>
      <p:sp>
        <p:nvSpPr>
          <p:cNvPr id="273" name="Google Shape;273;g318907021d1_0_57"/>
          <p:cNvSpPr/>
          <p:nvPr/>
        </p:nvSpPr>
        <p:spPr>
          <a:xfrm>
            <a:off x="538624" y="0"/>
            <a:ext cx="4509600" cy="591000"/>
          </a:xfrm>
          <a:prstGeom prst="round2SameRect">
            <a:avLst>
              <a:gd name="adj1" fmla="val 0"/>
              <a:gd name="adj2" fmla="val 50000"/>
            </a:avLst>
          </a:prstGeom>
          <a:solidFill>
            <a:srgbClr val="043170"/>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s" sz="2000" b="1">
                <a:solidFill>
                  <a:schemeClr val="lt1"/>
                </a:solidFill>
                <a:latin typeface="Figtree"/>
                <a:ea typeface="Figtree"/>
                <a:cs typeface="Figtree"/>
                <a:sym typeface="Figtree"/>
              </a:rPr>
              <a:t>Setting Up PWA (5)</a:t>
            </a:r>
            <a:endParaRPr sz="2000" b="1" i="0" u="none" strike="noStrike" cap="none">
              <a:solidFill>
                <a:schemeClr val="lt1"/>
              </a:solidFill>
              <a:latin typeface="Figtree"/>
              <a:ea typeface="Figtree"/>
              <a:cs typeface="Figtree"/>
              <a:sym typeface="Figtree"/>
            </a:endParaRPr>
          </a:p>
        </p:txBody>
      </p:sp>
      <p:sp>
        <p:nvSpPr>
          <p:cNvPr id="274" name="Google Shape;274;g318907021d1_0_57"/>
          <p:cNvSpPr txBox="1"/>
          <p:nvPr/>
        </p:nvSpPr>
        <p:spPr>
          <a:xfrm>
            <a:off x="338550" y="1470900"/>
            <a:ext cx="5471400" cy="2201700"/>
          </a:xfrm>
          <a:prstGeom prst="rect">
            <a:avLst/>
          </a:prstGeom>
          <a:noFill/>
          <a:ln>
            <a:noFill/>
          </a:ln>
        </p:spPr>
        <p:txBody>
          <a:bodyPr spcFirstLastPara="1" wrap="square" lIns="0" tIns="12700" rIns="0" bIns="0" anchor="t" anchorCtr="0">
            <a:spAutoFit/>
          </a:bodyPr>
          <a:lstStyle/>
          <a:p>
            <a:pPr marL="0" lvl="0" indent="0" algn="l" rtl="0">
              <a:lnSpc>
                <a:spcPct val="115000"/>
              </a:lnSpc>
              <a:spcBef>
                <a:spcPts val="0"/>
              </a:spcBef>
              <a:spcAft>
                <a:spcPts val="0"/>
              </a:spcAft>
              <a:buNone/>
            </a:pPr>
            <a:r>
              <a:rPr lang="es" sz="1800">
                <a:latin typeface="Albert Sans"/>
                <a:ea typeface="Albert Sans"/>
                <a:cs typeface="Albert Sans"/>
                <a:sym typeface="Albert Sans"/>
              </a:rPr>
              <a:t>Change each icon in the assets/icons directory.</a:t>
            </a:r>
            <a:endParaRPr sz="1800">
              <a:latin typeface="Albert Sans"/>
              <a:ea typeface="Albert Sans"/>
              <a:cs typeface="Albert Sans"/>
              <a:sym typeface="Albert Sans"/>
            </a:endParaRPr>
          </a:p>
          <a:p>
            <a:pPr marL="0" lvl="0" indent="0" algn="l" rtl="0">
              <a:lnSpc>
                <a:spcPct val="115000"/>
              </a:lnSpc>
              <a:spcBef>
                <a:spcPts val="0"/>
              </a:spcBef>
              <a:spcAft>
                <a:spcPts val="0"/>
              </a:spcAft>
              <a:buNone/>
            </a:pPr>
            <a:r>
              <a:rPr lang="es" sz="1800">
                <a:latin typeface="Albert Sans"/>
                <a:ea typeface="Albert Sans"/>
                <a:cs typeface="Albert Sans"/>
                <a:sym typeface="Albert Sans"/>
              </a:rPr>
              <a:t>You can use icon  generator such as :</a:t>
            </a:r>
            <a:endParaRPr sz="1800">
              <a:latin typeface="Albert Sans"/>
              <a:ea typeface="Albert Sans"/>
              <a:cs typeface="Albert Sans"/>
              <a:sym typeface="Albert Sans"/>
            </a:endParaRPr>
          </a:p>
          <a:p>
            <a:pPr marL="0" lvl="0" indent="0" algn="l" rtl="0">
              <a:lnSpc>
                <a:spcPct val="115000"/>
              </a:lnSpc>
              <a:spcBef>
                <a:spcPts val="0"/>
              </a:spcBef>
              <a:spcAft>
                <a:spcPts val="0"/>
              </a:spcAft>
              <a:buNone/>
            </a:pPr>
            <a:r>
              <a:rPr lang="es" sz="1800">
                <a:latin typeface="Albert Sans"/>
                <a:ea typeface="Albert Sans"/>
                <a:cs typeface="Albert Sans"/>
                <a:sym typeface="Albert Sans"/>
              </a:rPr>
              <a:t>https://www.appicon.co/</a:t>
            </a:r>
            <a:br>
              <a:rPr lang="es" sz="1800">
                <a:latin typeface="Albert Sans"/>
                <a:ea typeface="Albert Sans"/>
                <a:cs typeface="Albert Sans"/>
                <a:sym typeface="Albert Sans"/>
              </a:rPr>
            </a:br>
            <a:r>
              <a:rPr lang="es" sz="1800">
                <a:latin typeface="Albert Sans"/>
                <a:ea typeface="Albert Sans"/>
                <a:cs typeface="Albert Sans"/>
                <a:sym typeface="Albert Sans"/>
              </a:rPr>
              <a:t> https://www.pwabuilder.com/imageGenerator</a:t>
            </a:r>
            <a:endParaRPr sz="1800">
              <a:latin typeface="Albert Sans"/>
              <a:ea typeface="Albert Sans"/>
              <a:cs typeface="Albert Sans"/>
              <a:sym typeface="Albert Sans"/>
            </a:endParaRPr>
          </a:p>
          <a:p>
            <a:pPr marL="0" lvl="0" indent="0" algn="l" rtl="0">
              <a:lnSpc>
                <a:spcPct val="115000"/>
              </a:lnSpc>
              <a:spcBef>
                <a:spcPts val="0"/>
              </a:spcBef>
              <a:spcAft>
                <a:spcPts val="0"/>
              </a:spcAft>
              <a:buNone/>
            </a:pPr>
            <a:r>
              <a:rPr lang="es" sz="1800">
                <a:latin typeface="Albert Sans"/>
                <a:ea typeface="Albert Sans"/>
                <a:cs typeface="Albert Sans"/>
                <a:sym typeface="Albert Sans"/>
              </a:rPr>
              <a:t>*You may have to change the icon name after it generated.</a:t>
            </a:r>
            <a:endParaRPr sz="1800">
              <a:latin typeface="Albert Sans"/>
              <a:ea typeface="Albert Sans"/>
              <a:cs typeface="Albert Sans"/>
              <a:sym typeface="Albert Sans"/>
            </a:endParaRPr>
          </a:p>
          <a:p>
            <a:pPr marL="0" lvl="0" indent="0" algn="l" rtl="0">
              <a:lnSpc>
                <a:spcPct val="115000"/>
              </a:lnSpc>
              <a:spcBef>
                <a:spcPts val="0"/>
              </a:spcBef>
              <a:spcAft>
                <a:spcPts val="0"/>
              </a:spcAft>
              <a:buNone/>
            </a:pPr>
            <a:endParaRPr sz="1800">
              <a:latin typeface="Albert Sans"/>
              <a:ea typeface="Albert Sans"/>
              <a:cs typeface="Albert Sans"/>
              <a:sym typeface="Albert Sans"/>
            </a:endParaRPr>
          </a:p>
        </p:txBody>
      </p:sp>
      <p:pic>
        <p:nvPicPr>
          <p:cNvPr id="275" name="Google Shape;275;g318907021d1_0_57"/>
          <p:cNvPicPr preferRelativeResize="0"/>
          <p:nvPr/>
        </p:nvPicPr>
        <p:blipFill>
          <a:blip r:embed="rId3">
            <a:alphaModFix/>
          </a:blip>
          <a:stretch>
            <a:fillRect/>
          </a:stretch>
        </p:blipFill>
        <p:spPr>
          <a:xfrm>
            <a:off x="5967650" y="923601"/>
            <a:ext cx="2699901" cy="329630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g318907021d1_0_64"/>
          <p:cNvSpPr txBox="1"/>
          <p:nvPr/>
        </p:nvSpPr>
        <p:spPr>
          <a:xfrm>
            <a:off x="5809943" y="4825868"/>
            <a:ext cx="3015300" cy="217500"/>
          </a:xfrm>
          <a:prstGeom prst="rect">
            <a:avLst/>
          </a:prstGeom>
          <a:noFill/>
          <a:ln>
            <a:noFill/>
          </a:ln>
        </p:spPr>
        <p:txBody>
          <a:bodyPr spcFirstLastPara="1" wrap="square" lIns="91425" tIns="91425" rIns="91425" bIns="91425" anchor="ctr" anchorCtr="0">
            <a:noAutofit/>
          </a:bodyPr>
          <a:lstStyle/>
          <a:p>
            <a:pPr marL="0" marR="0" lvl="0" indent="0" algn="r" rtl="0">
              <a:lnSpc>
                <a:spcPct val="115000"/>
              </a:lnSpc>
              <a:spcBef>
                <a:spcPts val="0"/>
              </a:spcBef>
              <a:spcAft>
                <a:spcPts val="0"/>
              </a:spcAft>
              <a:buClr>
                <a:srgbClr val="000000"/>
              </a:buClr>
              <a:buSzPts val="1200"/>
              <a:buFont typeface="Arial"/>
              <a:buNone/>
            </a:pPr>
            <a:r>
              <a:rPr lang="es" sz="1000" b="0" i="0" u="none" strike="noStrike" cap="none">
                <a:solidFill>
                  <a:srgbClr val="0012A2"/>
                </a:solidFill>
                <a:latin typeface="Albert Sans"/>
                <a:ea typeface="Albert Sans"/>
                <a:cs typeface="Albert Sans"/>
                <a:sym typeface="Albert Sans"/>
              </a:rPr>
              <a:t>Informatics Engineering | Universitas Surabaya</a:t>
            </a:r>
            <a:endParaRPr sz="1000" b="0" i="0" u="none" strike="noStrike" cap="none">
              <a:solidFill>
                <a:srgbClr val="0012A2"/>
              </a:solidFill>
              <a:latin typeface="Albert Sans"/>
              <a:ea typeface="Albert Sans"/>
              <a:cs typeface="Albert Sans"/>
              <a:sym typeface="Albert Sans"/>
            </a:endParaRPr>
          </a:p>
        </p:txBody>
      </p:sp>
      <p:sp>
        <p:nvSpPr>
          <p:cNvPr id="281" name="Google Shape;281;g318907021d1_0_64"/>
          <p:cNvSpPr/>
          <p:nvPr/>
        </p:nvSpPr>
        <p:spPr>
          <a:xfrm>
            <a:off x="538624" y="0"/>
            <a:ext cx="4509600" cy="591000"/>
          </a:xfrm>
          <a:prstGeom prst="round2SameRect">
            <a:avLst>
              <a:gd name="adj1" fmla="val 0"/>
              <a:gd name="adj2" fmla="val 50000"/>
            </a:avLst>
          </a:prstGeom>
          <a:solidFill>
            <a:srgbClr val="043170"/>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s" sz="2000" b="1">
                <a:solidFill>
                  <a:schemeClr val="lt1"/>
                </a:solidFill>
                <a:latin typeface="Figtree"/>
                <a:ea typeface="Figtree"/>
                <a:cs typeface="Figtree"/>
                <a:sym typeface="Figtree"/>
              </a:rPr>
              <a:t>Setting Up PWA (6)</a:t>
            </a:r>
            <a:endParaRPr sz="2000" b="1" i="0" u="none" strike="noStrike" cap="none">
              <a:solidFill>
                <a:schemeClr val="lt1"/>
              </a:solidFill>
              <a:latin typeface="Figtree"/>
              <a:ea typeface="Figtree"/>
              <a:cs typeface="Figtree"/>
              <a:sym typeface="Figtree"/>
            </a:endParaRPr>
          </a:p>
        </p:txBody>
      </p:sp>
      <p:sp>
        <p:nvSpPr>
          <p:cNvPr id="282" name="Google Shape;282;g318907021d1_0_64"/>
          <p:cNvSpPr txBox="1"/>
          <p:nvPr/>
        </p:nvSpPr>
        <p:spPr>
          <a:xfrm>
            <a:off x="496200" y="914875"/>
            <a:ext cx="8178000" cy="3091200"/>
          </a:xfrm>
          <a:prstGeom prst="rect">
            <a:avLst/>
          </a:prstGeom>
          <a:noFill/>
          <a:ln>
            <a:noFill/>
          </a:ln>
        </p:spPr>
        <p:txBody>
          <a:bodyPr spcFirstLastPara="1" wrap="square" lIns="0" tIns="12700" rIns="0" bIns="0" anchor="t" anchorCtr="0">
            <a:spAutoFit/>
          </a:bodyPr>
          <a:lstStyle/>
          <a:p>
            <a:pPr marL="0" lvl="0" indent="0" algn="l" rtl="0">
              <a:lnSpc>
                <a:spcPct val="115000"/>
              </a:lnSpc>
              <a:spcBef>
                <a:spcPts val="0"/>
              </a:spcBef>
              <a:spcAft>
                <a:spcPts val="0"/>
              </a:spcAft>
              <a:buNone/>
            </a:pPr>
            <a:r>
              <a:rPr lang="es" sz="1600">
                <a:latin typeface="Albert Sans"/>
                <a:ea typeface="Albert Sans"/>
                <a:cs typeface="Albert Sans"/>
                <a:sym typeface="Albert Sans"/>
              </a:rPr>
              <a:t>After update file manifest.webmanifest and changing the icons, upload it in server. You  will see an install prompt when  calling your pwa app in chrome or firefox.</a:t>
            </a:r>
            <a:endParaRPr sz="1600">
              <a:latin typeface="Albert Sans"/>
              <a:ea typeface="Albert Sans"/>
              <a:cs typeface="Albert Sans"/>
              <a:sym typeface="Albert Sans"/>
            </a:endParaRPr>
          </a:p>
          <a:p>
            <a:pPr marL="0" lvl="0" indent="0" algn="l" rtl="0">
              <a:lnSpc>
                <a:spcPct val="115000"/>
              </a:lnSpc>
              <a:spcBef>
                <a:spcPts val="0"/>
              </a:spcBef>
              <a:spcAft>
                <a:spcPts val="0"/>
              </a:spcAft>
              <a:buNone/>
            </a:pPr>
            <a:endParaRPr sz="1600">
              <a:latin typeface="Albert Sans"/>
              <a:ea typeface="Albert Sans"/>
              <a:cs typeface="Albert Sans"/>
              <a:sym typeface="Albert Sans"/>
            </a:endParaRPr>
          </a:p>
          <a:p>
            <a:pPr marL="0" lvl="0" indent="0" algn="l" rtl="0">
              <a:lnSpc>
                <a:spcPct val="115000"/>
              </a:lnSpc>
              <a:spcBef>
                <a:spcPts val="0"/>
              </a:spcBef>
              <a:spcAft>
                <a:spcPts val="0"/>
              </a:spcAft>
              <a:buNone/>
            </a:pPr>
            <a:endParaRPr sz="1600">
              <a:latin typeface="Albert Sans"/>
              <a:ea typeface="Albert Sans"/>
              <a:cs typeface="Albert Sans"/>
              <a:sym typeface="Albert Sans"/>
            </a:endParaRPr>
          </a:p>
          <a:p>
            <a:pPr marL="0" lvl="0" indent="0" algn="l" rtl="0">
              <a:lnSpc>
                <a:spcPct val="115000"/>
              </a:lnSpc>
              <a:spcBef>
                <a:spcPts val="0"/>
              </a:spcBef>
              <a:spcAft>
                <a:spcPts val="0"/>
              </a:spcAft>
              <a:buNone/>
            </a:pPr>
            <a:endParaRPr sz="1600">
              <a:latin typeface="Albert Sans"/>
              <a:ea typeface="Albert Sans"/>
              <a:cs typeface="Albert Sans"/>
              <a:sym typeface="Albert Sans"/>
            </a:endParaRPr>
          </a:p>
          <a:p>
            <a:pPr marL="0" lvl="0" indent="0" algn="l" rtl="0">
              <a:lnSpc>
                <a:spcPct val="115000"/>
              </a:lnSpc>
              <a:spcBef>
                <a:spcPts val="0"/>
              </a:spcBef>
              <a:spcAft>
                <a:spcPts val="0"/>
              </a:spcAft>
              <a:buNone/>
            </a:pPr>
            <a:endParaRPr sz="1600">
              <a:latin typeface="Albert Sans"/>
              <a:ea typeface="Albert Sans"/>
              <a:cs typeface="Albert Sans"/>
              <a:sym typeface="Albert Sans"/>
            </a:endParaRPr>
          </a:p>
          <a:p>
            <a:pPr marL="0" lvl="0" indent="0" algn="l" rtl="0">
              <a:lnSpc>
                <a:spcPct val="115000"/>
              </a:lnSpc>
              <a:spcBef>
                <a:spcPts val="0"/>
              </a:spcBef>
              <a:spcAft>
                <a:spcPts val="0"/>
              </a:spcAft>
              <a:buNone/>
            </a:pPr>
            <a:endParaRPr sz="1600">
              <a:latin typeface="Albert Sans"/>
              <a:ea typeface="Albert Sans"/>
              <a:cs typeface="Albert Sans"/>
              <a:sym typeface="Albert Sans"/>
            </a:endParaRPr>
          </a:p>
          <a:p>
            <a:pPr marL="0" lvl="0" indent="0" algn="l" rtl="0">
              <a:lnSpc>
                <a:spcPct val="115000"/>
              </a:lnSpc>
              <a:spcBef>
                <a:spcPts val="0"/>
              </a:spcBef>
              <a:spcAft>
                <a:spcPts val="0"/>
              </a:spcAft>
              <a:buNone/>
            </a:pPr>
            <a:endParaRPr sz="1600">
              <a:latin typeface="Albert Sans"/>
              <a:ea typeface="Albert Sans"/>
              <a:cs typeface="Albert Sans"/>
              <a:sym typeface="Albert Sans"/>
            </a:endParaRPr>
          </a:p>
          <a:p>
            <a:pPr marL="0" lvl="0" indent="0" algn="l" rtl="0">
              <a:lnSpc>
                <a:spcPct val="115000"/>
              </a:lnSpc>
              <a:spcBef>
                <a:spcPts val="0"/>
              </a:spcBef>
              <a:spcAft>
                <a:spcPts val="0"/>
              </a:spcAft>
              <a:buNone/>
            </a:pPr>
            <a:r>
              <a:rPr lang="es" sz="1600">
                <a:latin typeface="Albert Sans"/>
                <a:ea typeface="Albert Sans"/>
                <a:cs typeface="Albert Sans"/>
                <a:sym typeface="Albert Sans"/>
              </a:rPr>
              <a:t>After install, you will see your app icon in your device. Next, it will act like a normal android/ios app not open in browser anymore.</a:t>
            </a:r>
            <a:endParaRPr sz="1600">
              <a:latin typeface="Albert Sans"/>
              <a:ea typeface="Albert Sans"/>
              <a:cs typeface="Albert Sans"/>
              <a:sym typeface="Albert Sans"/>
            </a:endParaRPr>
          </a:p>
          <a:p>
            <a:pPr marL="0" lvl="0" indent="0" algn="l" rtl="0">
              <a:lnSpc>
                <a:spcPct val="115000"/>
              </a:lnSpc>
              <a:spcBef>
                <a:spcPts val="0"/>
              </a:spcBef>
              <a:spcAft>
                <a:spcPts val="0"/>
              </a:spcAft>
              <a:buNone/>
            </a:pPr>
            <a:endParaRPr sz="1600">
              <a:latin typeface="Albert Sans"/>
              <a:ea typeface="Albert Sans"/>
              <a:cs typeface="Albert Sans"/>
              <a:sym typeface="Albert Sans"/>
            </a:endParaRPr>
          </a:p>
        </p:txBody>
      </p:sp>
      <p:pic>
        <p:nvPicPr>
          <p:cNvPr id="283" name="Google Shape;283;g318907021d1_0_64"/>
          <p:cNvPicPr preferRelativeResize="0"/>
          <p:nvPr/>
        </p:nvPicPr>
        <p:blipFill>
          <a:blip r:embed="rId3">
            <a:alphaModFix/>
          </a:blip>
          <a:stretch>
            <a:fillRect/>
          </a:stretch>
        </p:blipFill>
        <p:spPr>
          <a:xfrm>
            <a:off x="1492475" y="1689396"/>
            <a:ext cx="5565449" cy="12854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g31394e96cd1_0_0"/>
          <p:cNvSpPr txBox="1">
            <a:spLocks noGrp="1"/>
          </p:cNvSpPr>
          <p:nvPr>
            <p:ph type="title"/>
          </p:nvPr>
        </p:nvSpPr>
        <p:spPr>
          <a:xfrm>
            <a:off x="0" y="2423227"/>
            <a:ext cx="9144000" cy="6126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Clr>
                <a:srgbClr val="000000"/>
              </a:buClr>
              <a:buSzPts val="1100"/>
              <a:buFont typeface="Arial"/>
              <a:buNone/>
            </a:pPr>
            <a:r>
              <a:rPr lang="es" sz="4000">
                <a:solidFill>
                  <a:schemeClr val="lt1"/>
                </a:solidFill>
              </a:rPr>
              <a:t>Camera Handling</a:t>
            </a:r>
            <a:endParaRPr sz="4000">
              <a:solidFill>
                <a:schemeClr val="lt1"/>
              </a:solidFill>
              <a:latin typeface="Figtree"/>
              <a:ea typeface="Figtree"/>
              <a:cs typeface="Figtree"/>
              <a:sym typeface="Figtree"/>
            </a:endParaRPr>
          </a:p>
        </p:txBody>
      </p:sp>
      <p:sp>
        <p:nvSpPr>
          <p:cNvPr id="330" name="Google Shape;330;g31394e96cd1_0_0"/>
          <p:cNvSpPr txBox="1">
            <a:spLocks noGrp="1"/>
          </p:cNvSpPr>
          <p:nvPr>
            <p:ph type="sldNum" idx="12"/>
          </p:nvPr>
        </p:nvSpPr>
        <p:spPr>
          <a:xfrm>
            <a:off x="8548658" y="4663217"/>
            <a:ext cx="548700" cy="393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200"/>
              <a:buFont typeface="Arial"/>
              <a:buNone/>
            </a:pPr>
            <a:fld id="{00000000-1234-1234-1234-123412341234}" type="slidenum">
              <a:rPr lang="es"/>
              <a:t>14</a:t>
            </a:fld>
            <a:endParaRPr/>
          </a:p>
        </p:txBody>
      </p:sp>
      <p:sp>
        <p:nvSpPr>
          <p:cNvPr id="331" name="Google Shape;331;g31394e96cd1_0_0"/>
          <p:cNvSpPr txBox="1"/>
          <p:nvPr/>
        </p:nvSpPr>
        <p:spPr>
          <a:xfrm>
            <a:off x="5809943" y="4825868"/>
            <a:ext cx="3015300" cy="217500"/>
          </a:xfrm>
          <a:prstGeom prst="rect">
            <a:avLst/>
          </a:prstGeom>
          <a:noFill/>
          <a:ln>
            <a:noFill/>
          </a:ln>
        </p:spPr>
        <p:txBody>
          <a:bodyPr spcFirstLastPara="1" wrap="square" lIns="91425" tIns="91425" rIns="91425" bIns="91425" anchor="ctr" anchorCtr="0">
            <a:noAutofit/>
          </a:bodyPr>
          <a:lstStyle/>
          <a:p>
            <a:pPr marL="0" marR="0" lvl="0" indent="0" algn="r" rtl="0">
              <a:lnSpc>
                <a:spcPct val="115000"/>
              </a:lnSpc>
              <a:spcBef>
                <a:spcPts val="0"/>
              </a:spcBef>
              <a:spcAft>
                <a:spcPts val="0"/>
              </a:spcAft>
              <a:buClr>
                <a:srgbClr val="000000"/>
              </a:buClr>
              <a:buSzPts val="1200"/>
              <a:buFont typeface="Arial"/>
              <a:buNone/>
            </a:pPr>
            <a:r>
              <a:rPr lang="es" sz="1000" b="0" i="0" u="none" strike="noStrike" cap="none">
                <a:solidFill>
                  <a:srgbClr val="0012A2"/>
                </a:solidFill>
                <a:latin typeface="Albert Sans"/>
                <a:ea typeface="Albert Sans"/>
                <a:cs typeface="Albert Sans"/>
                <a:sym typeface="Albert Sans"/>
              </a:rPr>
              <a:t>Informatics Engineering | Universitas Surabaya</a:t>
            </a:r>
            <a:endParaRPr sz="1000" b="0" i="0" u="none" strike="noStrike" cap="none">
              <a:solidFill>
                <a:srgbClr val="0012A2"/>
              </a:solidFill>
              <a:latin typeface="Albert Sans"/>
              <a:ea typeface="Albert Sans"/>
              <a:cs typeface="Albert Sans"/>
              <a:sym typeface="Albert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Google Shape;336;g31394e96cd1_0_6"/>
          <p:cNvSpPr txBox="1"/>
          <p:nvPr/>
        </p:nvSpPr>
        <p:spPr>
          <a:xfrm>
            <a:off x="5809943" y="4825868"/>
            <a:ext cx="3015300" cy="217500"/>
          </a:xfrm>
          <a:prstGeom prst="rect">
            <a:avLst/>
          </a:prstGeom>
          <a:noFill/>
          <a:ln>
            <a:noFill/>
          </a:ln>
        </p:spPr>
        <p:txBody>
          <a:bodyPr spcFirstLastPara="1" wrap="square" lIns="91425" tIns="91425" rIns="91425" bIns="91425" anchor="ctr" anchorCtr="0">
            <a:noAutofit/>
          </a:bodyPr>
          <a:lstStyle/>
          <a:p>
            <a:pPr marL="0" marR="0" lvl="0" indent="0" algn="r" rtl="0">
              <a:lnSpc>
                <a:spcPct val="115000"/>
              </a:lnSpc>
              <a:spcBef>
                <a:spcPts val="0"/>
              </a:spcBef>
              <a:spcAft>
                <a:spcPts val="0"/>
              </a:spcAft>
              <a:buClr>
                <a:srgbClr val="000000"/>
              </a:buClr>
              <a:buSzPts val="1200"/>
              <a:buFont typeface="Arial"/>
              <a:buNone/>
            </a:pPr>
            <a:r>
              <a:rPr lang="es" sz="1000" b="0" i="0" u="none" strike="noStrike" cap="none">
                <a:solidFill>
                  <a:srgbClr val="0012A2"/>
                </a:solidFill>
                <a:latin typeface="Albert Sans"/>
                <a:ea typeface="Albert Sans"/>
                <a:cs typeface="Albert Sans"/>
                <a:sym typeface="Albert Sans"/>
              </a:rPr>
              <a:t>Informatics Engineering | Universitas Surabaya</a:t>
            </a:r>
            <a:endParaRPr sz="1000" b="0" i="0" u="none" strike="noStrike" cap="none">
              <a:solidFill>
                <a:srgbClr val="0012A2"/>
              </a:solidFill>
              <a:latin typeface="Albert Sans"/>
              <a:ea typeface="Albert Sans"/>
              <a:cs typeface="Albert Sans"/>
              <a:sym typeface="Albert Sans"/>
            </a:endParaRPr>
          </a:p>
        </p:txBody>
      </p:sp>
      <p:sp>
        <p:nvSpPr>
          <p:cNvPr id="337" name="Google Shape;337;g31394e96cd1_0_6"/>
          <p:cNvSpPr/>
          <p:nvPr/>
        </p:nvSpPr>
        <p:spPr>
          <a:xfrm>
            <a:off x="538625" y="0"/>
            <a:ext cx="2394900" cy="591000"/>
          </a:xfrm>
          <a:prstGeom prst="round2SameRect">
            <a:avLst>
              <a:gd name="adj1" fmla="val 0"/>
              <a:gd name="adj2" fmla="val 50000"/>
            </a:avLst>
          </a:prstGeom>
          <a:solidFill>
            <a:srgbClr val="043170"/>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s" sz="2000" b="1">
                <a:solidFill>
                  <a:schemeClr val="lt1"/>
                </a:solidFill>
                <a:latin typeface="Figtree"/>
                <a:ea typeface="Figtree"/>
                <a:cs typeface="Figtree"/>
                <a:sym typeface="Figtree"/>
              </a:rPr>
              <a:t>Camera API  </a:t>
            </a:r>
            <a:endParaRPr sz="2000" b="1" i="0" u="none" strike="noStrike" cap="none">
              <a:solidFill>
                <a:schemeClr val="lt1"/>
              </a:solidFill>
              <a:latin typeface="Figtree"/>
              <a:ea typeface="Figtree"/>
              <a:cs typeface="Figtree"/>
              <a:sym typeface="Figtree"/>
            </a:endParaRPr>
          </a:p>
        </p:txBody>
      </p:sp>
      <p:sp>
        <p:nvSpPr>
          <p:cNvPr id="338" name="Google Shape;338;g31394e96cd1_0_6"/>
          <p:cNvSpPr txBox="1"/>
          <p:nvPr/>
        </p:nvSpPr>
        <p:spPr>
          <a:xfrm>
            <a:off x="496200" y="914875"/>
            <a:ext cx="8151600" cy="3639300"/>
          </a:xfrm>
          <a:prstGeom prst="rect">
            <a:avLst/>
          </a:prstGeom>
          <a:noFill/>
          <a:ln>
            <a:noFill/>
          </a:ln>
        </p:spPr>
        <p:txBody>
          <a:bodyPr spcFirstLastPara="1" wrap="square" lIns="0" tIns="12700" rIns="0" bIns="0" anchor="t" anchorCtr="0">
            <a:spAutoFit/>
          </a:bodyPr>
          <a:lstStyle/>
          <a:p>
            <a:pPr marL="0" marR="0" lvl="0" indent="0" algn="just" rtl="0">
              <a:lnSpc>
                <a:spcPct val="90000"/>
              </a:lnSpc>
              <a:spcBef>
                <a:spcPts val="1000"/>
              </a:spcBef>
              <a:spcAft>
                <a:spcPts val="0"/>
              </a:spcAft>
              <a:buClr>
                <a:srgbClr val="000000"/>
              </a:buClr>
              <a:buSzPts val="1600"/>
              <a:buFont typeface="Arial"/>
              <a:buNone/>
            </a:pPr>
            <a:r>
              <a:rPr lang="es" sz="1800"/>
              <a:t>The Camera API from Capacitor provides a set of methods for interacting with the device's camera. Capacitor is a cross-platform runtime that allows developers to build web, iOS, and Android apps using web technologies. The Camera API is part of the Capacitor core plugins and enables developers to access camera functionalities in their applications.</a:t>
            </a:r>
            <a:endParaRPr sz="1800"/>
          </a:p>
          <a:p>
            <a:pPr marL="0" marR="0" lvl="0" indent="0" algn="just" rtl="0">
              <a:lnSpc>
                <a:spcPct val="90000"/>
              </a:lnSpc>
              <a:spcBef>
                <a:spcPts val="1000"/>
              </a:spcBef>
              <a:spcAft>
                <a:spcPts val="0"/>
              </a:spcAft>
              <a:buClr>
                <a:srgbClr val="000000"/>
              </a:buClr>
              <a:buSzPts val="1600"/>
              <a:buFont typeface="Arial"/>
              <a:buNone/>
            </a:pPr>
            <a:endParaRPr sz="1800"/>
          </a:p>
          <a:p>
            <a:pPr marL="457200" marR="0" lvl="0" indent="-342900" algn="just" rtl="0">
              <a:lnSpc>
                <a:spcPct val="90000"/>
              </a:lnSpc>
              <a:spcBef>
                <a:spcPts val="1000"/>
              </a:spcBef>
              <a:spcAft>
                <a:spcPts val="0"/>
              </a:spcAft>
              <a:buSzPts val="1800"/>
              <a:buChar char="❖"/>
            </a:pPr>
            <a:r>
              <a:rPr lang="es" sz="1800" b="1"/>
              <a:t>Camera.getPhoto(options: CameraOptions): Promise&lt;CameraPhoto&gt;:</a:t>
            </a:r>
            <a:endParaRPr sz="1800" b="1"/>
          </a:p>
          <a:p>
            <a:pPr marL="914400" marR="0" lvl="1" indent="-342900" algn="just" rtl="0">
              <a:lnSpc>
                <a:spcPct val="90000"/>
              </a:lnSpc>
              <a:spcBef>
                <a:spcPts val="0"/>
              </a:spcBef>
              <a:spcAft>
                <a:spcPts val="0"/>
              </a:spcAft>
              <a:buSzPts val="1800"/>
              <a:buChar char="➢"/>
            </a:pPr>
            <a:r>
              <a:rPr lang="es" sz="1800"/>
              <a:t>Captures a photo using the device's camera.</a:t>
            </a:r>
            <a:endParaRPr sz="1800"/>
          </a:p>
          <a:p>
            <a:pPr marL="914400" marR="0" lvl="1" indent="-342900" algn="just" rtl="0">
              <a:lnSpc>
                <a:spcPct val="90000"/>
              </a:lnSpc>
              <a:spcBef>
                <a:spcPts val="0"/>
              </a:spcBef>
              <a:spcAft>
                <a:spcPts val="0"/>
              </a:spcAft>
              <a:buSzPts val="1800"/>
              <a:buChar char="➢"/>
            </a:pPr>
            <a:r>
              <a:rPr lang="es" sz="1800"/>
              <a:t>options: An object specifying the camera options such as quality, source, result type, and others.	</a:t>
            </a:r>
            <a:endParaRPr sz="1800"/>
          </a:p>
          <a:p>
            <a:pPr marL="914400" marR="0" lvl="1" indent="-342900" algn="just" rtl="0">
              <a:lnSpc>
                <a:spcPct val="90000"/>
              </a:lnSpc>
              <a:spcBef>
                <a:spcPts val="0"/>
              </a:spcBef>
              <a:spcAft>
                <a:spcPts val="0"/>
              </a:spcAft>
              <a:buSzPts val="1800"/>
              <a:buChar char="➢"/>
            </a:pPr>
            <a:r>
              <a:rPr lang="es" sz="1800"/>
              <a:t>Returns a promise that resolves with a CameraPhoto object containing information about the captured photo.</a:t>
            </a:r>
            <a:endParaRPr sz="1800"/>
          </a:p>
          <a:p>
            <a:pPr marL="0" marR="0" lvl="0" indent="0" algn="just" rtl="0">
              <a:lnSpc>
                <a:spcPct val="90000"/>
              </a:lnSpc>
              <a:spcBef>
                <a:spcPts val="1000"/>
              </a:spcBef>
              <a:spcAft>
                <a:spcPts val="0"/>
              </a:spcAft>
              <a:buClr>
                <a:srgbClr val="000000"/>
              </a:buClr>
              <a:buSzPts val="1600"/>
              <a:buFont typeface="Arial"/>
              <a:buNone/>
            </a:pPr>
            <a:endParaRPr sz="180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g31394e96cd1_0_12"/>
          <p:cNvSpPr txBox="1"/>
          <p:nvPr/>
        </p:nvSpPr>
        <p:spPr>
          <a:xfrm>
            <a:off x="5809943" y="4825868"/>
            <a:ext cx="3015300" cy="217500"/>
          </a:xfrm>
          <a:prstGeom prst="rect">
            <a:avLst/>
          </a:prstGeom>
          <a:noFill/>
          <a:ln>
            <a:noFill/>
          </a:ln>
        </p:spPr>
        <p:txBody>
          <a:bodyPr spcFirstLastPara="1" wrap="square" lIns="91425" tIns="91425" rIns="91425" bIns="91425" anchor="ctr" anchorCtr="0">
            <a:noAutofit/>
          </a:bodyPr>
          <a:lstStyle/>
          <a:p>
            <a:pPr marL="0" marR="0" lvl="0" indent="0" algn="r" rtl="0">
              <a:lnSpc>
                <a:spcPct val="115000"/>
              </a:lnSpc>
              <a:spcBef>
                <a:spcPts val="0"/>
              </a:spcBef>
              <a:spcAft>
                <a:spcPts val="0"/>
              </a:spcAft>
              <a:buClr>
                <a:srgbClr val="000000"/>
              </a:buClr>
              <a:buSzPts val="1200"/>
              <a:buFont typeface="Arial"/>
              <a:buNone/>
            </a:pPr>
            <a:r>
              <a:rPr lang="es" sz="1000" b="0" i="0" u="none" strike="noStrike" cap="none">
                <a:solidFill>
                  <a:srgbClr val="0012A2"/>
                </a:solidFill>
                <a:latin typeface="Albert Sans"/>
                <a:ea typeface="Albert Sans"/>
                <a:cs typeface="Albert Sans"/>
                <a:sym typeface="Albert Sans"/>
              </a:rPr>
              <a:t>Informatics Engineering | Universitas Surabaya</a:t>
            </a:r>
            <a:endParaRPr sz="1000" b="0" i="0" u="none" strike="noStrike" cap="none">
              <a:solidFill>
                <a:srgbClr val="0012A2"/>
              </a:solidFill>
              <a:latin typeface="Albert Sans"/>
              <a:ea typeface="Albert Sans"/>
              <a:cs typeface="Albert Sans"/>
              <a:sym typeface="Albert Sans"/>
            </a:endParaRPr>
          </a:p>
        </p:txBody>
      </p:sp>
      <p:sp>
        <p:nvSpPr>
          <p:cNvPr id="344" name="Google Shape;344;g31394e96cd1_0_12"/>
          <p:cNvSpPr/>
          <p:nvPr/>
        </p:nvSpPr>
        <p:spPr>
          <a:xfrm>
            <a:off x="538625" y="0"/>
            <a:ext cx="2394900" cy="591000"/>
          </a:xfrm>
          <a:prstGeom prst="round2SameRect">
            <a:avLst>
              <a:gd name="adj1" fmla="val 0"/>
              <a:gd name="adj2" fmla="val 50000"/>
            </a:avLst>
          </a:prstGeom>
          <a:solidFill>
            <a:srgbClr val="043170"/>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s" sz="2000" b="1">
                <a:solidFill>
                  <a:schemeClr val="lt1"/>
                </a:solidFill>
                <a:latin typeface="Figtree"/>
                <a:ea typeface="Figtree"/>
                <a:cs typeface="Figtree"/>
                <a:sym typeface="Figtree"/>
              </a:rPr>
              <a:t>Camera API (2)  </a:t>
            </a:r>
            <a:endParaRPr sz="2000" b="1" i="0" u="none" strike="noStrike" cap="none">
              <a:solidFill>
                <a:schemeClr val="lt1"/>
              </a:solidFill>
              <a:latin typeface="Figtree"/>
              <a:ea typeface="Figtree"/>
              <a:cs typeface="Figtree"/>
              <a:sym typeface="Figtree"/>
            </a:endParaRPr>
          </a:p>
        </p:txBody>
      </p:sp>
      <p:sp>
        <p:nvSpPr>
          <p:cNvPr id="345" name="Google Shape;345;g31394e96cd1_0_12"/>
          <p:cNvSpPr txBox="1"/>
          <p:nvPr/>
        </p:nvSpPr>
        <p:spPr>
          <a:xfrm>
            <a:off x="623100" y="781925"/>
            <a:ext cx="7897800" cy="3869700"/>
          </a:xfrm>
          <a:prstGeom prst="rect">
            <a:avLst/>
          </a:prstGeom>
          <a:noFill/>
          <a:ln>
            <a:noFill/>
          </a:ln>
        </p:spPr>
        <p:txBody>
          <a:bodyPr spcFirstLastPara="1" wrap="square" lIns="91425" tIns="91425" rIns="91425" bIns="91425" anchor="t" anchorCtr="0">
            <a:spAutoFit/>
          </a:bodyPr>
          <a:lstStyle/>
          <a:p>
            <a:pPr marL="457200" lvl="0" indent="-317500" algn="just" rtl="0">
              <a:lnSpc>
                <a:spcPct val="115000"/>
              </a:lnSpc>
              <a:spcBef>
                <a:spcPts val="0"/>
              </a:spcBef>
              <a:spcAft>
                <a:spcPts val="0"/>
              </a:spcAft>
              <a:buSzPts val="1400"/>
              <a:buChar char="❖"/>
            </a:pPr>
            <a:r>
              <a:rPr lang="es" b="1"/>
              <a:t>CameraPhoto Object:</a:t>
            </a:r>
            <a:endParaRPr b="1"/>
          </a:p>
          <a:p>
            <a:pPr marL="914400" lvl="1" indent="-317500" algn="just" rtl="0">
              <a:lnSpc>
                <a:spcPct val="115000"/>
              </a:lnSpc>
              <a:spcBef>
                <a:spcPts val="0"/>
              </a:spcBef>
              <a:spcAft>
                <a:spcPts val="0"/>
              </a:spcAft>
              <a:buSzPts val="1400"/>
              <a:buChar char="➢"/>
            </a:pPr>
            <a:r>
              <a:rPr lang="es"/>
              <a:t>The object returned by the Camera.getPhoto method contains the following properties:</a:t>
            </a:r>
            <a:endParaRPr/>
          </a:p>
          <a:p>
            <a:pPr marL="1371600" lvl="2" indent="-317500" algn="just" rtl="0">
              <a:lnSpc>
                <a:spcPct val="115000"/>
              </a:lnSpc>
              <a:spcBef>
                <a:spcPts val="0"/>
              </a:spcBef>
              <a:spcAft>
                <a:spcPts val="0"/>
              </a:spcAft>
              <a:buSzPts val="1400"/>
              <a:buChar char="■"/>
            </a:pPr>
            <a:r>
              <a:rPr lang="es" b="1"/>
              <a:t>path</a:t>
            </a:r>
            <a:r>
              <a:rPr lang="es"/>
              <a:t>: The file path to the saved photo.</a:t>
            </a:r>
            <a:endParaRPr/>
          </a:p>
          <a:p>
            <a:pPr marL="1371600" lvl="2" indent="-317500" algn="just" rtl="0">
              <a:lnSpc>
                <a:spcPct val="115000"/>
              </a:lnSpc>
              <a:spcBef>
                <a:spcPts val="0"/>
              </a:spcBef>
              <a:spcAft>
                <a:spcPts val="0"/>
              </a:spcAft>
              <a:buSzPts val="1400"/>
              <a:buChar char="■"/>
            </a:pPr>
            <a:r>
              <a:rPr lang="es" b="1"/>
              <a:t>webPath</a:t>
            </a:r>
            <a:r>
              <a:rPr lang="es"/>
              <a:t>: The web path to the saved photo.</a:t>
            </a:r>
            <a:endParaRPr/>
          </a:p>
          <a:p>
            <a:pPr marL="1371600" lvl="2" indent="-317500" algn="just" rtl="0">
              <a:lnSpc>
                <a:spcPct val="115000"/>
              </a:lnSpc>
              <a:spcBef>
                <a:spcPts val="0"/>
              </a:spcBef>
              <a:spcAft>
                <a:spcPts val="0"/>
              </a:spcAft>
              <a:buSzPts val="1400"/>
              <a:buChar char="■"/>
            </a:pPr>
            <a:r>
              <a:rPr lang="es" b="1"/>
              <a:t>format</a:t>
            </a:r>
            <a:r>
              <a:rPr lang="es"/>
              <a:t>: The file format of the saved photo (e.g., 'jpeg', 'png').</a:t>
            </a:r>
            <a:endParaRPr/>
          </a:p>
          <a:p>
            <a:pPr marL="1371600" lvl="2" indent="-317500" algn="just" rtl="0">
              <a:lnSpc>
                <a:spcPct val="115000"/>
              </a:lnSpc>
              <a:spcBef>
                <a:spcPts val="0"/>
              </a:spcBef>
              <a:spcAft>
                <a:spcPts val="0"/>
              </a:spcAft>
              <a:buSzPts val="1400"/>
              <a:buChar char="■"/>
            </a:pPr>
            <a:r>
              <a:rPr lang="es" b="1"/>
              <a:t>exif</a:t>
            </a:r>
            <a:r>
              <a:rPr lang="es"/>
              <a:t>: Exif data of the saved photo.</a:t>
            </a:r>
            <a:endParaRPr/>
          </a:p>
          <a:p>
            <a:pPr marL="1371600" lvl="2" indent="-317500" algn="just" rtl="0">
              <a:lnSpc>
                <a:spcPct val="115000"/>
              </a:lnSpc>
              <a:spcBef>
                <a:spcPts val="0"/>
              </a:spcBef>
              <a:spcAft>
                <a:spcPts val="0"/>
              </a:spcAft>
              <a:buSzPts val="1400"/>
              <a:buChar char="■"/>
            </a:pPr>
            <a:r>
              <a:rPr lang="es" b="1"/>
              <a:t>base64String</a:t>
            </a:r>
            <a:r>
              <a:rPr lang="es"/>
              <a:t>: The base64-encoded representation of the saved photo.</a:t>
            </a:r>
            <a:endParaRPr/>
          </a:p>
          <a:p>
            <a:pPr marL="1371600" lvl="0" indent="0" algn="just" rtl="0">
              <a:lnSpc>
                <a:spcPct val="115000"/>
              </a:lnSpc>
              <a:spcBef>
                <a:spcPts val="0"/>
              </a:spcBef>
              <a:spcAft>
                <a:spcPts val="0"/>
              </a:spcAft>
              <a:buNone/>
            </a:pPr>
            <a:endParaRPr/>
          </a:p>
          <a:p>
            <a:pPr marL="457200" lvl="0" indent="-317500" algn="just" rtl="0">
              <a:lnSpc>
                <a:spcPct val="115000"/>
              </a:lnSpc>
              <a:spcBef>
                <a:spcPts val="0"/>
              </a:spcBef>
              <a:spcAft>
                <a:spcPts val="0"/>
              </a:spcAft>
              <a:buSzPts val="1400"/>
              <a:buChar char="❖"/>
            </a:pPr>
            <a:r>
              <a:rPr lang="es" b="1"/>
              <a:t>CameraOptions Object:</a:t>
            </a:r>
            <a:endParaRPr b="1"/>
          </a:p>
          <a:p>
            <a:pPr marL="914400" lvl="1" indent="-317500" algn="just" rtl="0">
              <a:lnSpc>
                <a:spcPct val="115000"/>
              </a:lnSpc>
              <a:spcBef>
                <a:spcPts val="0"/>
              </a:spcBef>
              <a:spcAft>
                <a:spcPts val="0"/>
              </a:spcAft>
              <a:buSzPts val="1400"/>
              <a:buChar char="➢"/>
            </a:pPr>
            <a:r>
              <a:rPr lang="es"/>
              <a:t>An object that contains various options for configuring the camera capture. Some key options include:</a:t>
            </a:r>
            <a:endParaRPr/>
          </a:p>
          <a:p>
            <a:pPr marL="1371600" lvl="2" indent="-317500" algn="just" rtl="0">
              <a:lnSpc>
                <a:spcPct val="115000"/>
              </a:lnSpc>
              <a:spcBef>
                <a:spcPts val="0"/>
              </a:spcBef>
              <a:spcAft>
                <a:spcPts val="0"/>
              </a:spcAft>
              <a:buSzPts val="1400"/>
              <a:buChar char="■"/>
            </a:pPr>
            <a:r>
              <a:rPr lang="es" b="1"/>
              <a:t>quality</a:t>
            </a:r>
            <a:r>
              <a:rPr lang="es"/>
              <a:t>: A number between 0 and 100 representing the image quality.</a:t>
            </a:r>
            <a:endParaRPr/>
          </a:p>
          <a:p>
            <a:pPr marL="1371600" lvl="2" indent="-317500" algn="just" rtl="0">
              <a:lnSpc>
                <a:spcPct val="115000"/>
              </a:lnSpc>
              <a:spcBef>
                <a:spcPts val="0"/>
              </a:spcBef>
              <a:spcAft>
                <a:spcPts val="0"/>
              </a:spcAft>
              <a:buSzPts val="1400"/>
              <a:buChar char="■"/>
            </a:pPr>
            <a:r>
              <a:rPr lang="es" b="1"/>
              <a:t>allowEditing</a:t>
            </a:r>
            <a:r>
              <a:rPr lang="es"/>
              <a:t>: A boolean indicating whether to allow editing the captured photo.</a:t>
            </a:r>
            <a:endParaRPr/>
          </a:p>
          <a:p>
            <a:pPr marL="1371600" lvl="2" indent="-317500" algn="just" rtl="0">
              <a:lnSpc>
                <a:spcPct val="115000"/>
              </a:lnSpc>
              <a:spcBef>
                <a:spcPts val="0"/>
              </a:spcBef>
              <a:spcAft>
                <a:spcPts val="0"/>
              </a:spcAft>
              <a:buSzPts val="1400"/>
              <a:buChar char="■"/>
            </a:pPr>
            <a:r>
              <a:rPr lang="es" b="1"/>
              <a:t>resultType</a:t>
            </a:r>
            <a:r>
              <a:rPr lang="es"/>
              <a:t>: Specifies the format of the result, such as 'uri' or 'base64'.</a:t>
            </a:r>
            <a:endParaRPr/>
          </a:p>
          <a:p>
            <a:pPr marL="1371600" lvl="2" indent="-317500" algn="just" rtl="0">
              <a:lnSpc>
                <a:spcPct val="115000"/>
              </a:lnSpc>
              <a:spcBef>
                <a:spcPts val="0"/>
              </a:spcBef>
              <a:spcAft>
                <a:spcPts val="0"/>
              </a:spcAft>
              <a:buSzPts val="1400"/>
              <a:buChar char="■"/>
            </a:pPr>
            <a:r>
              <a:rPr lang="es" b="1"/>
              <a:t>source</a:t>
            </a:r>
            <a:r>
              <a:rPr lang="es"/>
              <a:t>: Specifies the source of the photo capture, such as 'Camera' or 'Photos'.</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Google Shape;350;g31394e96cd1_0_18"/>
          <p:cNvSpPr txBox="1"/>
          <p:nvPr/>
        </p:nvSpPr>
        <p:spPr>
          <a:xfrm>
            <a:off x="5809943" y="4825868"/>
            <a:ext cx="3015300" cy="217500"/>
          </a:xfrm>
          <a:prstGeom prst="rect">
            <a:avLst/>
          </a:prstGeom>
          <a:noFill/>
          <a:ln>
            <a:noFill/>
          </a:ln>
        </p:spPr>
        <p:txBody>
          <a:bodyPr spcFirstLastPara="1" wrap="square" lIns="91425" tIns="91425" rIns="91425" bIns="91425" anchor="ctr" anchorCtr="0">
            <a:noAutofit/>
          </a:bodyPr>
          <a:lstStyle/>
          <a:p>
            <a:pPr marL="0" marR="0" lvl="0" indent="0" algn="r" rtl="0">
              <a:lnSpc>
                <a:spcPct val="115000"/>
              </a:lnSpc>
              <a:spcBef>
                <a:spcPts val="0"/>
              </a:spcBef>
              <a:spcAft>
                <a:spcPts val="0"/>
              </a:spcAft>
              <a:buClr>
                <a:srgbClr val="000000"/>
              </a:buClr>
              <a:buSzPts val="1200"/>
              <a:buFont typeface="Arial"/>
              <a:buNone/>
            </a:pPr>
            <a:r>
              <a:rPr lang="es" sz="1000" b="0" i="0" u="none" strike="noStrike" cap="none">
                <a:solidFill>
                  <a:srgbClr val="0012A2"/>
                </a:solidFill>
                <a:latin typeface="Albert Sans"/>
                <a:ea typeface="Albert Sans"/>
                <a:cs typeface="Albert Sans"/>
                <a:sym typeface="Albert Sans"/>
              </a:rPr>
              <a:t>Informatics Engineering | Universitas Surabaya</a:t>
            </a:r>
            <a:endParaRPr sz="1000" b="0" i="0" u="none" strike="noStrike" cap="none">
              <a:solidFill>
                <a:srgbClr val="0012A2"/>
              </a:solidFill>
              <a:latin typeface="Albert Sans"/>
              <a:ea typeface="Albert Sans"/>
              <a:cs typeface="Albert Sans"/>
              <a:sym typeface="Albert Sans"/>
            </a:endParaRPr>
          </a:p>
        </p:txBody>
      </p:sp>
      <p:sp>
        <p:nvSpPr>
          <p:cNvPr id="351" name="Google Shape;351;g31394e96cd1_0_18"/>
          <p:cNvSpPr/>
          <p:nvPr/>
        </p:nvSpPr>
        <p:spPr>
          <a:xfrm>
            <a:off x="538624" y="0"/>
            <a:ext cx="4509600" cy="591000"/>
          </a:xfrm>
          <a:prstGeom prst="round2SameRect">
            <a:avLst>
              <a:gd name="adj1" fmla="val 0"/>
              <a:gd name="adj2" fmla="val 50000"/>
            </a:avLst>
          </a:prstGeom>
          <a:solidFill>
            <a:srgbClr val="043170"/>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s" sz="2000" b="1">
                <a:solidFill>
                  <a:schemeClr val="lt1"/>
                </a:solidFill>
                <a:latin typeface="Figtree"/>
                <a:ea typeface="Figtree"/>
                <a:cs typeface="Figtree"/>
                <a:sym typeface="Figtree"/>
              </a:rPr>
              <a:t>Adding Camera Functionality</a:t>
            </a:r>
            <a:endParaRPr sz="2000" b="1" i="0" u="none" strike="noStrike" cap="none">
              <a:solidFill>
                <a:schemeClr val="lt1"/>
              </a:solidFill>
              <a:latin typeface="Figtree"/>
              <a:ea typeface="Figtree"/>
              <a:cs typeface="Figtree"/>
              <a:sym typeface="Figtree"/>
            </a:endParaRPr>
          </a:p>
        </p:txBody>
      </p:sp>
      <p:sp>
        <p:nvSpPr>
          <p:cNvPr id="352" name="Google Shape;352;g31394e96cd1_0_18"/>
          <p:cNvSpPr txBox="1"/>
          <p:nvPr/>
        </p:nvSpPr>
        <p:spPr>
          <a:xfrm>
            <a:off x="444613" y="1069350"/>
            <a:ext cx="8151600" cy="320700"/>
          </a:xfrm>
          <a:prstGeom prst="rect">
            <a:avLst/>
          </a:prstGeom>
          <a:noFill/>
          <a:ln>
            <a:noFill/>
          </a:ln>
        </p:spPr>
        <p:txBody>
          <a:bodyPr spcFirstLastPara="1" wrap="square" lIns="0" tIns="12700" rIns="0" bIns="0" anchor="t" anchorCtr="0">
            <a:spAutoFit/>
          </a:bodyPr>
          <a:lstStyle/>
          <a:p>
            <a:pPr marL="0" lvl="0" indent="0" algn="l" rtl="0">
              <a:lnSpc>
                <a:spcPct val="115000"/>
              </a:lnSpc>
              <a:spcBef>
                <a:spcPts val="0"/>
              </a:spcBef>
              <a:spcAft>
                <a:spcPts val="0"/>
              </a:spcAft>
              <a:buNone/>
            </a:pPr>
            <a:r>
              <a:rPr lang="es" sz="2000">
                <a:solidFill>
                  <a:srgbClr val="0F0F0F"/>
                </a:solidFill>
              </a:rPr>
              <a:t>To add camera functionality, use this command: </a:t>
            </a:r>
            <a:endParaRPr sz="2000">
              <a:solidFill>
                <a:srgbClr val="222D3A"/>
              </a:solidFill>
            </a:endParaRPr>
          </a:p>
        </p:txBody>
      </p:sp>
      <p:sp>
        <p:nvSpPr>
          <p:cNvPr id="353" name="Google Shape;353;g31394e96cd1_0_18"/>
          <p:cNvSpPr txBox="1"/>
          <p:nvPr/>
        </p:nvSpPr>
        <p:spPr>
          <a:xfrm>
            <a:off x="383863" y="1616675"/>
            <a:ext cx="8273100" cy="492600"/>
          </a:xfrm>
          <a:prstGeom prst="rect">
            <a:avLst/>
          </a:prstGeom>
          <a:solidFill>
            <a:srgbClr val="F3F3F3"/>
          </a:solid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s" sz="2000">
                <a:solidFill>
                  <a:srgbClr val="023DFF"/>
                </a:solidFill>
              </a:rPr>
              <a:t>npm install @capacitor/core @capacitor/camera  --force</a:t>
            </a:r>
            <a:endParaRPr sz="2000">
              <a:solidFill>
                <a:srgbClr val="800000"/>
              </a:solidFill>
            </a:endParaRPr>
          </a:p>
        </p:txBody>
      </p:sp>
      <p:sp>
        <p:nvSpPr>
          <p:cNvPr id="354" name="Google Shape;354;g31394e96cd1_0_18"/>
          <p:cNvSpPr txBox="1"/>
          <p:nvPr/>
        </p:nvSpPr>
        <p:spPr>
          <a:xfrm>
            <a:off x="496188" y="2534425"/>
            <a:ext cx="8151600" cy="320700"/>
          </a:xfrm>
          <a:prstGeom prst="rect">
            <a:avLst/>
          </a:prstGeom>
          <a:noFill/>
          <a:ln>
            <a:noFill/>
          </a:ln>
        </p:spPr>
        <p:txBody>
          <a:bodyPr spcFirstLastPara="1" wrap="square" lIns="0" tIns="12700" rIns="0" bIns="0" anchor="t" anchorCtr="0">
            <a:spAutoFit/>
          </a:bodyPr>
          <a:lstStyle/>
          <a:p>
            <a:pPr marL="0" lvl="0" indent="0" algn="l" rtl="0">
              <a:lnSpc>
                <a:spcPct val="115000"/>
              </a:lnSpc>
              <a:spcBef>
                <a:spcPts val="0"/>
              </a:spcBef>
              <a:spcAft>
                <a:spcPts val="0"/>
              </a:spcAft>
              <a:buNone/>
            </a:pPr>
            <a:r>
              <a:rPr lang="es" sz="2000">
                <a:solidFill>
                  <a:srgbClr val="0F0F0F"/>
                </a:solidFill>
              </a:rPr>
              <a:t>After installing the plugin, sync Capacitor with your project:</a:t>
            </a:r>
            <a:endParaRPr sz="2000">
              <a:solidFill>
                <a:srgbClr val="0F0F0F"/>
              </a:solidFill>
            </a:endParaRPr>
          </a:p>
        </p:txBody>
      </p:sp>
      <p:sp>
        <p:nvSpPr>
          <p:cNvPr id="355" name="Google Shape;355;g31394e96cd1_0_18"/>
          <p:cNvSpPr txBox="1"/>
          <p:nvPr/>
        </p:nvSpPr>
        <p:spPr>
          <a:xfrm>
            <a:off x="435438" y="3081750"/>
            <a:ext cx="8273100" cy="1200600"/>
          </a:xfrm>
          <a:prstGeom prst="rect">
            <a:avLst/>
          </a:prstGeom>
          <a:solidFill>
            <a:srgbClr val="F3F3F3"/>
          </a:solid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s" sz="2000">
                <a:solidFill>
                  <a:srgbClr val="023DFF"/>
                </a:solidFill>
              </a:rPr>
              <a:t>npm run build</a:t>
            </a:r>
            <a:endParaRPr sz="2000">
              <a:solidFill>
                <a:srgbClr val="023DFF"/>
              </a:solidFill>
            </a:endParaRPr>
          </a:p>
          <a:p>
            <a:pPr marL="0" lvl="0" indent="0" algn="l" rtl="0">
              <a:lnSpc>
                <a:spcPct val="115000"/>
              </a:lnSpc>
              <a:spcBef>
                <a:spcPts val="0"/>
              </a:spcBef>
              <a:spcAft>
                <a:spcPts val="0"/>
              </a:spcAft>
              <a:buNone/>
            </a:pPr>
            <a:endParaRPr sz="2000">
              <a:solidFill>
                <a:srgbClr val="023DFF"/>
              </a:solidFill>
            </a:endParaRPr>
          </a:p>
          <a:p>
            <a:pPr marL="0" lvl="0" indent="0" algn="l" rtl="0">
              <a:lnSpc>
                <a:spcPct val="115000"/>
              </a:lnSpc>
              <a:spcBef>
                <a:spcPts val="0"/>
              </a:spcBef>
              <a:spcAft>
                <a:spcPts val="0"/>
              </a:spcAft>
              <a:buNone/>
            </a:pPr>
            <a:r>
              <a:rPr lang="es" sz="2000">
                <a:solidFill>
                  <a:srgbClr val="023DFF"/>
                </a:solidFill>
              </a:rPr>
              <a:t>npx cap sync</a:t>
            </a:r>
            <a:endParaRPr sz="2000">
              <a:solidFill>
                <a:srgbClr val="023DFF"/>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g31394e96cd1_0_27"/>
          <p:cNvSpPr txBox="1"/>
          <p:nvPr/>
        </p:nvSpPr>
        <p:spPr>
          <a:xfrm>
            <a:off x="5809943" y="4825868"/>
            <a:ext cx="3015300" cy="217500"/>
          </a:xfrm>
          <a:prstGeom prst="rect">
            <a:avLst/>
          </a:prstGeom>
          <a:noFill/>
          <a:ln>
            <a:noFill/>
          </a:ln>
        </p:spPr>
        <p:txBody>
          <a:bodyPr spcFirstLastPara="1" wrap="square" lIns="91425" tIns="91425" rIns="91425" bIns="91425" anchor="ctr" anchorCtr="0">
            <a:noAutofit/>
          </a:bodyPr>
          <a:lstStyle/>
          <a:p>
            <a:pPr marL="0" marR="0" lvl="0" indent="0" algn="r" rtl="0">
              <a:lnSpc>
                <a:spcPct val="115000"/>
              </a:lnSpc>
              <a:spcBef>
                <a:spcPts val="0"/>
              </a:spcBef>
              <a:spcAft>
                <a:spcPts val="0"/>
              </a:spcAft>
              <a:buClr>
                <a:srgbClr val="000000"/>
              </a:buClr>
              <a:buSzPts val="1200"/>
              <a:buFont typeface="Arial"/>
              <a:buNone/>
            </a:pPr>
            <a:r>
              <a:rPr lang="es" sz="1000" b="0" i="0" u="none" strike="noStrike" cap="none">
                <a:solidFill>
                  <a:srgbClr val="0012A2"/>
                </a:solidFill>
                <a:latin typeface="Albert Sans"/>
                <a:ea typeface="Albert Sans"/>
                <a:cs typeface="Albert Sans"/>
                <a:sym typeface="Albert Sans"/>
              </a:rPr>
              <a:t>Informatics Engineering | Universitas Surabaya</a:t>
            </a:r>
            <a:endParaRPr sz="1000" b="0" i="0" u="none" strike="noStrike" cap="none">
              <a:solidFill>
                <a:srgbClr val="0012A2"/>
              </a:solidFill>
              <a:latin typeface="Albert Sans"/>
              <a:ea typeface="Albert Sans"/>
              <a:cs typeface="Albert Sans"/>
              <a:sym typeface="Albert Sans"/>
            </a:endParaRPr>
          </a:p>
        </p:txBody>
      </p:sp>
      <p:sp>
        <p:nvSpPr>
          <p:cNvPr id="361" name="Google Shape;361;g31394e96cd1_0_27"/>
          <p:cNvSpPr/>
          <p:nvPr/>
        </p:nvSpPr>
        <p:spPr>
          <a:xfrm>
            <a:off x="538625" y="0"/>
            <a:ext cx="2863500" cy="591000"/>
          </a:xfrm>
          <a:prstGeom prst="round2SameRect">
            <a:avLst>
              <a:gd name="adj1" fmla="val 0"/>
              <a:gd name="adj2" fmla="val 50000"/>
            </a:avLst>
          </a:prstGeom>
          <a:solidFill>
            <a:srgbClr val="043170"/>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s" sz="2000" b="1">
                <a:solidFill>
                  <a:schemeClr val="lt1"/>
                </a:solidFill>
                <a:latin typeface="Figtree"/>
                <a:ea typeface="Figtree"/>
                <a:cs typeface="Figtree"/>
                <a:sym typeface="Figtree"/>
              </a:rPr>
              <a:t>Web Component</a:t>
            </a:r>
            <a:endParaRPr sz="2000" b="1" i="0" u="none" strike="noStrike" cap="none">
              <a:solidFill>
                <a:schemeClr val="lt1"/>
              </a:solidFill>
              <a:latin typeface="Figtree"/>
              <a:ea typeface="Figtree"/>
              <a:cs typeface="Figtree"/>
              <a:sym typeface="Figtree"/>
            </a:endParaRPr>
          </a:p>
        </p:txBody>
      </p:sp>
      <p:sp>
        <p:nvSpPr>
          <p:cNvPr id="362" name="Google Shape;362;g31394e96cd1_0_27"/>
          <p:cNvSpPr txBox="1"/>
          <p:nvPr/>
        </p:nvSpPr>
        <p:spPr>
          <a:xfrm>
            <a:off x="496200" y="740750"/>
            <a:ext cx="8151600" cy="1958400"/>
          </a:xfrm>
          <a:prstGeom prst="rect">
            <a:avLst/>
          </a:prstGeom>
          <a:noFill/>
          <a:ln>
            <a:noFill/>
          </a:ln>
        </p:spPr>
        <p:txBody>
          <a:bodyPr spcFirstLastPara="1" wrap="square" lIns="0" tIns="12700" rIns="0" bIns="0" anchor="t" anchorCtr="0">
            <a:spAutoFit/>
          </a:bodyPr>
          <a:lstStyle/>
          <a:p>
            <a:pPr marL="0" lvl="0" indent="0" algn="just" rtl="0">
              <a:lnSpc>
                <a:spcPct val="115000"/>
              </a:lnSpc>
              <a:spcBef>
                <a:spcPts val="0"/>
              </a:spcBef>
              <a:spcAft>
                <a:spcPts val="0"/>
              </a:spcAft>
              <a:buNone/>
            </a:pPr>
            <a:r>
              <a:rPr lang="es" sz="1600"/>
              <a:t>Some Capacitor plugins, such as Camera or Toast, have web-based UI available when not running natively. This UI is implemented using web components. Due to the magic of Shadow DOM, these components should not conflict with your own UI. To enable these controls, you must add @ionic/pwa-elements to your app. steps:</a:t>
            </a:r>
            <a:endParaRPr sz="1600"/>
          </a:p>
          <a:p>
            <a:pPr marL="457200" lvl="0" indent="-330200" algn="just" rtl="0">
              <a:lnSpc>
                <a:spcPct val="115000"/>
              </a:lnSpc>
              <a:spcBef>
                <a:spcPts val="0"/>
              </a:spcBef>
              <a:spcAft>
                <a:spcPts val="0"/>
              </a:spcAft>
              <a:buSzPts val="1600"/>
              <a:buAutoNum type="arabicPeriod"/>
            </a:pPr>
            <a:r>
              <a:rPr lang="es" sz="1600">
                <a:solidFill>
                  <a:srgbClr val="023DFF"/>
                </a:solidFill>
              </a:rPr>
              <a:t>npm install @ionic/pwa-elements --force</a:t>
            </a:r>
            <a:endParaRPr sz="1600">
              <a:solidFill>
                <a:srgbClr val="023DFF"/>
              </a:solidFill>
            </a:endParaRPr>
          </a:p>
          <a:p>
            <a:pPr marL="457200" lvl="0" indent="-330200" algn="just" rtl="0">
              <a:lnSpc>
                <a:spcPct val="115000"/>
              </a:lnSpc>
              <a:spcBef>
                <a:spcPts val="0"/>
              </a:spcBef>
              <a:spcAft>
                <a:spcPts val="0"/>
              </a:spcAft>
              <a:buClr>
                <a:srgbClr val="0F0F0F"/>
              </a:buClr>
              <a:buSzPts val="1600"/>
              <a:buAutoNum type="arabicPeriod"/>
            </a:pPr>
            <a:r>
              <a:rPr lang="es" sz="1600">
                <a:solidFill>
                  <a:srgbClr val="0C0D0E"/>
                </a:solidFill>
              </a:rPr>
              <a:t>In your </a:t>
            </a:r>
            <a:r>
              <a:rPr lang="es" sz="1600" b="1">
                <a:solidFill>
                  <a:srgbClr val="0C0D0E"/>
                </a:solidFill>
              </a:rPr>
              <a:t>app.component.ts </a:t>
            </a:r>
            <a:r>
              <a:rPr lang="es" sz="1600">
                <a:solidFill>
                  <a:srgbClr val="0C0D0E"/>
                </a:solidFill>
              </a:rPr>
              <a:t>file, import defineCustomElements from the pwa-elements you just installed, and then call it in the class controller:</a:t>
            </a:r>
            <a:endParaRPr sz="1600"/>
          </a:p>
        </p:txBody>
      </p:sp>
      <p:sp>
        <p:nvSpPr>
          <p:cNvPr id="363" name="Google Shape;363;g31394e96cd1_0_27"/>
          <p:cNvSpPr txBox="1"/>
          <p:nvPr/>
        </p:nvSpPr>
        <p:spPr>
          <a:xfrm>
            <a:off x="2109000" y="2728113"/>
            <a:ext cx="4926000" cy="2068800"/>
          </a:xfrm>
          <a:prstGeom prst="rect">
            <a:avLst/>
          </a:prstGeom>
          <a:solidFill>
            <a:srgbClr val="F3F3F3"/>
          </a:solidFill>
          <a:ln>
            <a:noFill/>
          </a:ln>
        </p:spPr>
        <p:txBody>
          <a:bodyPr spcFirstLastPara="1" wrap="square" lIns="91425" tIns="91425" rIns="91425" bIns="91425" anchor="t" anchorCtr="0">
            <a:spAutoFit/>
          </a:bodyPr>
          <a:lstStyle/>
          <a:p>
            <a:pPr marL="0" lvl="0" indent="0" algn="just" rtl="0">
              <a:lnSpc>
                <a:spcPct val="115000"/>
              </a:lnSpc>
              <a:spcBef>
                <a:spcPts val="0"/>
              </a:spcBef>
              <a:spcAft>
                <a:spcPts val="0"/>
              </a:spcAft>
              <a:buNone/>
            </a:pPr>
            <a:r>
              <a:rPr lang="es" sz="1200"/>
              <a:t> </a:t>
            </a:r>
            <a:r>
              <a:rPr lang="es" sz="1200">
                <a:solidFill>
                  <a:srgbClr val="FF0000"/>
                </a:solidFill>
              </a:rPr>
              <a:t>import { defineCustomElements } from '@ionic/pwa-elements/loader';</a:t>
            </a:r>
            <a:br>
              <a:rPr lang="es" sz="1200">
                <a:solidFill>
                  <a:srgbClr val="FF0000"/>
                </a:solidFill>
              </a:rPr>
            </a:br>
            <a:r>
              <a:rPr lang="es" sz="1200">
                <a:solidFill>
                  <a:srgbClr val="FF0000"/>
                </a:solidFill>
              </a:rPr>
              <a:t> </a:t>
            </a:r>
            <a:r>
              <a:rPr lang="es" sz="1200"/>
              <a:t>...</a:t>
            </a:r>
            <a:br>
              <a:rPr lang="es" sz="1200"/>
            </a:br>
            <a:r>
              <a:rPr lang="es" sz="1200"/>
              <a:t> export class AppComponent {</a:t>
            </a:r>
            <a:br>
              <a:rPr lang="es" sz="1200"/>
            </a:br>
            <a:r>
              <a:rPr lang="es" sz="1200"/>
              <a:t>     …</a:t>
            </a:r>
            <a:br>
              <a:rPr lang="es" sz="1200"/>
            </a:br>
            <a:r>
              <a:rPr lang="es" sz="1200"/>
              <a:t>     constructor() {</a:t>
            </a:r>
            <a:br>
              <a:rPr lang="es" sz="1200"/>
            </a:br>
            <a:r>
              <a:rPr lang="es" sz="1200"/>
              <a:t>       …</a:t>
            </a:r>
            <a:br>
              <a:rPr lang="es" sz="1200"/>
            </a:br>
            <a:r>
              <a:rPr lang="es" sz="1200"/>
              <a:t>       </a:t>
            </a:r>
            <a:r>
              <a:rPr lang="es" sz="1200">
                <a:solidFill>
                  <a:srgbClr val="FF0000"/>
                </a:solidFill>
              </a:rPr>
              <a:t>defineCustomElements(window);</a:t>
            </a:r>
            <a:br>
              <a:rPr lang="es" sz="1200">
                <a:solidFill>
                  <a:srgbClr val="FF0000"/>
                </a:solidFill>
              </a:rPr>
            </a:br>
            <a:r>
              <a:rPr lang="es" sz="1200">
                <a:solidFill>
                  <a:srgbClr val="FF0000"/>
                </a:solidFill>
              </a:rPr>
              <a:t>    </a:t>
            </a:r>
            <a:r>
              <a:rPr lang="es" sz="1200"/>
              <a:t>}</a:t>
            </a:r>
            <a:endParaRPr sz="1200"/>
          </a:p>
          <a:p>
            <a:pPr marL="0" lvl="0" indent="0" algn="just" rtl="0">
              <a:lnSpc>
                <a:spcPct val="115000"/>
              </a:lnSpc>
              <a:spcBef>
                <a:spcPts val="0"/>
              </a:spcBef>
              <a:spcAft>
                <a:spcPts val="0"/>
              </a:spcAft>
              <a:buNone/>
            </a:pPr>
            <a:r>
              <a:rPr lang="es" sz="1200"/>
              <a:t>}</a:t>
            </a:r>
            <a:endParaRPr sz="120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sp>
        <p:nvSpPr>
          <p:cNvPr id="368" name="Google Shape;368;g31394e96cd1_0_34"/>
          <p:cNvSpPr txBox="1"/>
          <p:nvPr/>
        </p:nvSpPr>
        <p:spPr>
          <a:xfrm>
            <a:off x="5809943" y="4825868"/>
            <a:ext cx="3015300" cy="217500"/>
          </a:xfrm>
          <a:prstGeom prst="rect">
            <a:avLst/>
          </a:prstGeom>
          <a:noFill/>
          <a:ln>
            <a:noFill/>
          </a:ln>
        </p:spPr>
        <p:txBody>
          <a:bodyPr spcFirstLastPara="1" wrap="square" lIns="91425" tIns="91425" rIns="91425" bIns="91425" anchor="ctr" anchorCtr="0">
            <a:noAutofit/>
          </a:bodyPr>
          <a:lstStyle/>
          <a:p>
            <a:pPr marL="0" marR="0" lvl="0" indent="0" algn="r" rtl="0">
              <a:lnSpc>
                <a:spcPct val="115000"/>
              </a:lnSpc>
              <a:spcBef>
                <a:spcPts val="0"/>
              </a:spcBef>
              <a:spcAft>
                <a:spcPts val="0"/>
              </a:spcAft>
              <a:buClr>
                <a:srgbClr val="000000"/>
              </a:buClr>
              <a:buSzPts val="1200"/>
              <a:buFont typeface="Arial"/>
              <a:buNone/>
            </a:pPr>
            <a:r>
              <a:rPr lang="es" sz="1000" b="0" i="0" u="none" strike="noStrike" cap="none">
                <a:solidFill>
                  <a:srgbClr val="0012A2"/>
                </a:solidFill>
                <a:latin typeface="Albert Sans"/>
                <a:ea typeface="Albert Sans"/>
                <a:cs typeface="Albert Sans"/>
                <a:sym typeface="Albert Sans"/>
              </a:rPr>
              <a:t>Informatics Engineering | Universitas Surabaya</a:t>
            </a:r>
            <a:endParaRPr sz="1000" b="0" i="0" u="none" strike="noStrike" cap="none">
              <a:solidFill>
                <a:srgbClr val="0012A2"/>
              </a:solidFill>
              <a:latin typeface="Albert Sans"/>
              <a:ea typeface="Albert Sans"/>
              <a:cs typeface="Albert Sans"/>
              <a:sym typeface="Albert Sans"/>
            </a:endParaRPr>
          </a:p>
        </p:txBody>
      </p:sp>
      <p:sp>
        <p:nvSpPr>
          <p:cNvPr id="369" name="Google Shape;369;g31394e96cd1_0_34"/>
          <p:cNvSpPr/>
          <p:nvPr/>
        </p:nvSpPr>
        <p:spPr>
          <a:xfrm>
            <a:off x="538625" y="0"/>
            <a:ext cx="2635800" cy="591000"/>
          </a:xfrm>
          <a:prstGeom prst="round2SameRect">
            <a:avLst>
              <a:gd name="adj1" fmla="val 0"/>
              <a:gd name="adj2" fmla="val 50000"/>
            </a:avLst>
          </a:prstGeom>
          <a:solidFill>
            <a:srgbClr val="043170"/>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s" sz="2000" b="1">
                <a:solidFill>
                  <a:schemeClr val="lt1"/>
                </a:solidFill>
                <a:latin typeface="Figtree"/>
                <a:ea typeface="Figtree"/>
                <a:cs typeface="Figtree"/>
                <a:sym typeface="Figtree"/>
              </a:rPr>
              <a:t>Using Camera</a:t>
            </a:r>
            <a:endParaRPr sz="2000" b="1" i="0" u="none" strike="noStrike" cap="none">
              <a:solidFill>
                <a:schemeClr val="lt1"/>
              </a:solidFill>
              <a:latin typeface="Figtree"/>
              <a:ea typeface="Figtree"/>
              <a:cs typeface="Figtree"/>
              <a:sym typeface="Figtree"/>
            </a:endParaRPr>
          </a:p>
        </p:txBody>
      </p:sp>
      <p:sp>
        <p:nvSpPr>
          <p:cNvPr id="370" name="Google Shape;370;g31394e96cd1_0_34"/>
          <p:cNvSpPr txBox="1"/>
          <p:nvPr/>
        </p:nvSpPr>
        <p:spPr>
          <a:xfrm>
            <a:off x="496200" y="754150"/>
            <a:ext cx="8151600" cy="974100"/>
          </a:xfrm>
          <a:prstGeom prst="rect">
            <a:avLst/>
          </a:prstGeom>
          <a:noFill/>
          <a:ln>
            <a:noFill/>
          </a:ln>
        </p:spPr>
        <p:txBody>
          <a:bodyPr spcFirstLastPara="1" wrap="square" lIns="0" tIns="12700" rIns="0" bIns="0" anchor="t" anchorCtr="0">
            <a:spAutoFit/>
          </a:bodyPr>
          <a:lstStyle/>
          <a:p>
            <a:pPr marL="0" lvl="0" indent="0" algn="just" rtl="0">
              <a:lnSpc>
                <a:spcPct val="115000"/>
              </a:lnSpc>
              <a:spcBef>
                <a:spcPts val="0"/>
              </a:spcBef>
              <a:spcAft>
                <a:spcPts val="0"/>
              </a:spcAft>
              <a:buNone/>
            </a:pPr>
            <a:r>
              <a:rPr lang="es" sz="1300">
                <a:latin typeface="Verdana"/>
                <a:ea typeface="Verdana"/>
                <a:cs typeface="Verdana"/>
                <a:sym typeface="Verdana"/>
              </a:rPr>
              <a:t>We will add camera functionality in the new pasta page. it can use URL or use Camera to capture photo or gallery to pick existing image. Therefore, We add options , and do showing and hiding the inputs related with the options.</a:t>
            </a:r>
            <a:endParaRPr sz="1300">
              <a:latin typeface="Verdana"/>
              <a:ea typeface="Verdana"/>
              <a:cs typeface="Verdana"/>
              <a:sym typeface="Verdana"/>
            </a:endParaRPr>
          </a:p>
          <a:p>
            <a:pPr marL="0" lvl="0" indent="0" algn="just" rtl="0">
              <a:lnSpc>
                <a:spcPct val="115000"/>
              </a:lnSpc>
              <a:spcBef>
                <a:spcPts val="0"/>
              </a:spcBef>
              <a:spcAft>
                <a:spcPts val="0"/>
              </a:spcAft>
              <a:buNone/>
            </a:pPr>
            <a:endParaRPr sz="400">
              <a:latin typeface="Verdana"/>
              <a:ea typeface="Verdana"/>
              <a:cs typeface="Verdana"/>
              <a:sym typeface="Verdana"/>
            </a:endParaRPr>
          </a:p>
          <a:p>
            <a:pPr marL="0" lvl="0" indent="0" algn="just" rtl="0">
              <a:lnSpc>
                <a:spcPct val="115000"/>
              </a:lnSpc>
              <a:spcBef>
                <a:spcPts val="0"/>
              </a:spcBef>
              <a:spcAft>
                <a:spcPts val="0"/>
              </a:spcAft>
              <a:buNone/>
            </a:pPr>
            <a:r>
              <a:rPr lang="es" sz="1300">
                <a:latin typeface="Verdana"/>
                <a:ea typeface="Verdana"/>
                <a:cs typeface="Verdana"/>
                <a:sym typeface="Verdana"/>
              </a:rPr>
              <a:t>in </a:t>
            </a:r>
            <a:r>
              <a:rPr lang="es" sz="1300" b="1">
                <a:latin typeface="Verdana"/>
                <a:ea typeface="Verdana"/>
                <a:cs typeface="Verdana"/>
                <a:sym typeface="Verdana"/>
              </a:rPr>
              <a:t>.html</a:t>
            </a:r>
            <a:r>
              <a:rPr lang="es" sz="1300">
                <a:latin typeface="Verdana"/>
                <a:ea typeface="Verdana"/>
                <a:cs typeface="Verdana"/>
                <a:sym typeface="Verdana"/>
              </a:rPr>
              <a:t>:</a:t>
            </a:r>
            <a:endParaRPr sz="1300"/>
          </a:p>
        </p:txBody>
      </p:sp>
      <p:sp>
        <p:nvSpPr>
          <p:cNvPr id="371" name="Google Shape;371;g31394e96cd1_0_34"/>
          <p:cNvSpPr txBox="1"/>
          <p:nvPr/>
        </p:nvSpPr>
        <p:spPr>
          <a:xfrm>
            <a:off x="1401000" y="1804450"/>
            <a:ext cx="6342000" cy="3008100"/>
          </a:xfrm>
          <a:prstGeom prst="rect">
            <a:avLst/>
          </a:prstGeom>
          <a:solidFill>
            <a:srgbClr val="F3F3F3"/>
          </a:solid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s" sz="1150">
                <a:solidFill>
                  <a:srgbClr val="800000"/>
                </a:solidFill>
              </a:rPr>
              <a:t>&lt;ion-item&gt;</a:t>
            </a:r>
            <a:endParaRPr sz="1150">
              <a:solidFill>
                <a:srgbClr val="800000"/>
              </a:solidFill>
            </a:endParaRPr>
          </a:p>
          <a:p>
            <a:pPr marL="0" lvl="0" indent="0" algn="l" rtl="0">
              <a:lnSpc>
                <a:spcPct val="115000"/>
              </a:lnSpc>
              <a:spcBef>
                <a:spcPts val="0"/>
              </a:spcBef>
              <a:spcAft>
                <a:spcPts val="0"/>
              </a:spcAft>
              <a:buNone/>
            </a:pPr>
            <a:r>
              <a:rPr lang="es" sz="1150">
                <a:solidFill>
                  <a:srgbClr val="800000"/>
                </a:solidFill>
              </a:rPr>
              <a:t>   &lt;ion-radio-group</a:t>
            </a:r>
            <a:r>
              <a:rPr lang="es" sz="1150"/>
              <a:t> </a:t>
            </a:r>
            <a:r>
              <a:rPr lang="es" sz="1150">
                <a:solidFill>
                  <a:srgbClr val="E50000"/>
                </a:solidFill>
              </a:rPr>
              <a:t>[(ngModel)]</a:t>
            </a:r>
            <a:r>
              <a:rPr lang="es" sz="1150"/>
              <a:t>=</a:t>
            </a:r>
            <a:r>
              <a:rPr lang="es" sz="1150">
                <a:solidFill>
                  <a:srgbClr val="0000FF"/>
                </a:solidFill>
              </a:rPr>
              <a:t>"imageType"</a:t>
            </a:r>
            <a:r>
              <a:rPr lang="es" sz="1150">
                <a:solidFill>
                  <a:srgbClr val="800000"/>
                </a:solidFill>
              </a:rPr>
              <a:t>&gt;</a:t>
            </a:r>
            <a:endParaRPr sz="1150">
              <a:solidFill>
                <a:srgbClr val="800000"/>
              </a:solidFill>
            </a:endParaRPr>
          </a:p>
          <a:p>
            <a:pPr marL="0" lvl="0" indent="0" algn="l" rtl="0">
              <a:lnSpc>
                <a:spcPct val="115000"/>
              </a:lnSpc>
              <a:spcBef>
                <a:spcPts val="0"/>
              </a:spcBef>
              <a:spcAft>
                <a:spcPts val="0"/>
              </a:spcAft>
              <a:buNone/>
            </a:pPr>
            <a:r>
              <a:rPr lang="es" sz="1150">
                <a:solidFill>
                  <a:srgbClr val="800000"/>
                </a:solidFill>
              </a:rPr>
              <a:t>      &lt;ion-radio</a:t>
            </a:r>
            <a:r>
              <a:rPr lang="es" sz="1150"/>
              <a:t> </a:t>
            </a:r>
            <a:r>
              <a:rPr lang="es" sz="1150">
                <a:solidFill>
                  <a:srgbClr val="E50000"/>
                </a:solidFill>
              </a:rPr>
              <a:t>value</a:t>
            </a:r>
            <a:r>
              <a:rPr lang="es" sz="1150"/>
              <a:t>=</a:t>
            </a:r>
            <a:r>
              <a:rPr lang="es" sz="1150">
                <a:solidFill>
                  <a:srgbClr val="0000FF"/>
                </a:solidFill>
              </a:rPr>
              <a:t>"URL"</a:t>
            </a:r>
            <a:r>
              <a:rPr lang="es" sz="1150"/>
              <a:t> </a:t>
            </a:r>
            <a:r>
              <a:rPr lang="es" sz="1150">
                <a:solidFill>
                  <a:srgbClr val="E50000"/>
                </a:solidFill>
              </a:rPr>
              <a:t>justify</a:t>
            </a:r>
            <a:r>
              <a:rPr lang="es" sz="1150"/>
              <a:t>=</a:t>
            </a:r>
            <a:r>
              <a:rPr lang="es" sz="1150">
                <a:solidFill>
                  <a:srgbClr val="0000FF"/>
                </a:solidFill>
              </a:rPr>
              <a:t>"start"</a:t>
            </a:r>
            <a:r>
              <a:rPr lang="es" sz="1150"/>
              <a:t> </a:t>
            </a:r>
            <a:r>
              <a:rPr lang="es" sz="1150">
                <a:solidFill>
                  <a:srgbClr val="E50000"/>
                </a:solidFill>
              </a:rPr>
              <a:t>labelPlacement</a:t>
            </a:r>
            <a:r>
              <a:rPr lang="es" sz="1150"/>
              <a:t>=</a:t>
            </a:r>
            <a:r>
              <a:rPr lang="es" sz="1150">
                <a:solidFill>
                  <a:srgbClr val="0000FF"/>
                </a:solidFill>
              </a:rPr>
              <a:t>"end"</a:t>
            </a:r>
            <a:r>
              <a:rPr lang="es" sz="1150">
                <a:solidFill>
                  <a:srgbClr val="800000"/>
                </a:solidFill>
              </a:rPr>
              <a:t>&gt;</a:t>
            </a:r>
            <a:r>
              <a:rPr lang="es" sz="1150"/>
              <a:t>URL</a:t>
            </a:r>
            <a:r>
              <a:rPr lang="es" sz="1150">
                <a:solidFill>
                  <a:srgbClr val="800000"/>
                </a:solidFill>
              </a:rPr>
              <a:t>&lt;/ion-radio&gt;</a:t>
            </a:r>
            <a:endParaRPr sz="1150">
              <a:solidFill>
                <a:srgbClr val="800000"/>
              </a:solidFill>
            </a:endParaRPr>
          </a:p>
          <a:p>
            <a:pPr marL="0" lvl="0" indent="0" algn="l" rtl="0">
              <a:lnSpc>
                <a:spcPct val="115000"/>
              </a:lnSpc>
              <a:spcBef>
                <a:spcPts val="0"/>
              </a:spcBef>
              <a:spcAft>
                <a:spcPts val="0"/>
              </a:spcAft>
              <a:buNone/>
            </a:pPr>
            <a:r>
              <a:rPr lang="es" sz="1150">
                <a:solidFill>
                  <a:srgbClr val="800000"/>
                </a:solidFill>
              </a:rPr>
              <a:t>      &lt;ion-radio</a:t>
            </a:r>
            <a:r>
              <a:rPr lang="es" sz="1150"/>
              <a:t> </a:t>
            </a:r>
            <a:r>
              <a:rPr lang="es" sz="1150">
                <a:solidFill>
                  <a:srgbClr val="E50000"/>
                </a:solidFill>
              </a:rPr>
              <a:t>value</a:t>
            </a:r>
            <a:r>
              <a:rPr lang="es" sz="1150"/>
              <a:t>=</a:t>
            </a:r>
            <a:r>
              <a:rPr lang="es" sz="1150">
                <a:solidFill>
                  <a:srgbClr val="0000FF"/>
                </a:solidFill>
              </a:rPr>
              <a:t>"Camera"</a:t>
            </a:r>
            <a:r>
              <a:rPr lang="es" sz="1150"/>
              <a:t> </a:t>
            </a:r>
            <a:r>
              <a:rPr lang="es" sz="1150">
                <a:solidFill>
                  <a:srgbClr val="E50000"/>
                </a:solidFill>
              </a:rPr>
              <a:t>justify</a:t>
            </a:r>
            <a:r>
              <a:rPr lang="es" sz="1150"/>
              <a:t>=</a:t>
            </a:r>
            <a:r>
              <a:rPr lang="es" sz="1150">
                <a:solidFill>
                  <a:srgbClr val="0000FF"/>
                </a:solidFill>
              </a:rPr>
              <a:t>"start"</a:t>
            </a:r>
            <a:r>
              <a:rPr lang="es" sz="1150"/>
              <a:t> </a:t>
            </a:r>
            <a:r>
              <a:rPr lang="es" sz="1150">
                <a:solidFill>
                  <a:srgbClr val="E50000"/>
                </a:solidFill>
              </a:rPr>
              <a:t>labelPlacement</a:t>
            </a:r>
            <a:r>
              <a:rPr lang="es" sz="1150"/>
              <a:t>=</a:t>
            </a:r>
            <a:r>
              <a:rPr lang="es" sz="1150">
                <a:solidFill>
                  <a:srgbClr val="0000FF"/>
                </a:solidFill>
              </a:rPr>
              <a:t>"end"</a:t>
            </a:r>
            <a:r>
              <a:rPr lang="es" sz="1150">
                <a:solidFill>
                  <a:srgbClr val="800000"/>
                </a:solidFill>
              </a:rPr>
              <a:t>&gt;</a:t>
            </a:r>
            <a:r>
              <a:rPr lang="es" sz="1150"/>
              <a:t>Camera</a:t>
            </a:r>
            <a:r>
              <a:rPr lang="es" sz="1150">
                <a:solidFill>
                  <a:srgbClr val="800000"/>
                </a:solidFill>
              </a:rPr>
              <a:t>&lt;/ion-radio&gt;</a:t>
            </a:r>
            <a:endParaRPr sz="1150">
              <a:solidFill>
                <a:srgbClr val="800000"/>
              </a:solidFill>
            </a:endParaRPr>
          </a:p>
          <a:p>
            <a:pPr marL="0" lvl="0" indent="0" algn="l" rtl="0">
              <a:lnSpc>
                <a:spcPct val="115000"/>
              </a:lnSpc>
              <a:spcBef>
                <a:spcPts val="0"/>
              </a:spcBef>
              <a:spcAft>
                <a:spcPts val="0"/>
              </a:spcAft>
              <a:buNone/>
            </a:pPr>
            <a:r>
              <a:rPr lang="es" sz="1150">
                <a:solidFill>
                  <a:srgbClr val="800000"/>
                </a:solidFill>
              </a:rPr>
              <a:t>   &lt;/ion-radio-group&gt;</a:t>
            </a:r>
            <a:endParaRPr sz="1150">
              <a:solidFill>
                <a:srgbClr val="800000"/>
              </a:solidFill>
            </a:endParaRPr>
          </a:p>
          <a:p>
            <a:pPr marL="0" lvl="0" indent="0" algn="l" rtl="0">
              <a:lnSpc>
                <a:spcPct val="115000"/>
              </a:lnSpc>
              <a:spcBef>
                <a:spcPts val="0"/>
              </a:spcBef>
              <a:spcAft>
                <a:spcPts val="0"/>
              </a:spcAft>
              <a:buNone/>
            </a:pPr>
            <a:r>
              <a:rPr lang="es" sz="1150">
                <a:solidFill>
                  <a:srgbClr val="800000"/>
                </a:solidFill>
              </a:rPr>
              <a:t>&lt;/ion-item&gt;</a:t>
            </a:r>
            <a:endParaRPr sz="1150">
              <a:solidFill>
                <a:srgbClr val="800000"/>
              </a:solidFill>
            </a:endParaRPr>
          </a:p>
          <a:p>
            <a:pPr marL="0" lvl="0" indent="0" algn="l" rtl="0">
              <a:lnSpc>
                <a:spcPct val="115000"/>
              </a:lnSpc>
              <a:spcBef>
                <a:spcPts val="0"/>
              </a:spcBef>
              <a:spcAft>
                <a:spcPts val="0"/>
              </a:spcAft>
              <a:buNone/>
            </a:pPr>
            <a:r>
              <a:rPr lang="es" sz="1150">
                <a:solidFill>
                  <a:srgbClr val="800000"/>
                </a:solidFill>
              </a:rPr>
              <a:t>&lt;ion-item</a:t>
            </a:r>
            <a:r>
              <a:rPr lang="es" sz="1150"/>
              <a:t> </a:t>
            </a:r>
            <a:r>
              <a:rPr lang="es" sz="1150">
                <a:solidFill>
                  <a:srgbClr val="E50000"/>
                </a:solidFill>
              </a:rPr>
              <a:t>*ngIf</a:t>
            </a:r>
            <a:r>
              <a:rPr lang="es" sz="1150"/>
              <a:t>=</a:t>
            </a:r>
            <a:r>
              <a:rPr lang="es" sz="1150">
                <a:solidFill>
                  <a:srgbClr val="0000FF"/>
                </a:solidFill>
              </a:rPr>
              <a:t>"imageType=='Camera'"</a:t>
            </a:r>
            <a:r>
              <a:rPr lang="es" sz="1150">
                <a:solidFill>
                  <a:srgbClr val="800000"/>
                </a:solidFill>
              </a:rPr>
              <a:t>&gt;</a:t>
            </a:r>
            <a:endParaRPr sz="1150">
              <a:solidFill>
                <a:srgbClr val="800000"/>
              </a:solidFill>
            </a:endParaRPr>
          </a:p>
          <a:p>
            <a:pPr marL="0" lvl="0" indent="0" algn="l" rtl="0">
              <a:lnSpc>
                <a:spcPct val="115000"/>
              </a:lnSpc>
              <a:spcBef>
                <a:spcPts val="0"/>
              </a:spcBef>
              <a:spcAft>
                <a:spcPts val="0"/>
              </a:spcAft>
              <a:buNone/>
            </a:pPr>
            <a:r>
              <a:rPr lang="es" sz="1150">
                <a:solidFill>
                  <a:srgbClr val="800000"/>
                </a:solidFill>
              </a:rPr>
              <a:t>   &lt;ion-button</a:t>
            </a:r>
            <a:r>
              <a:rPr lang="es" sz="1150"/>
              <a:t> </a:t>
            </a:r>
            <a:r>
              <a:rPr lang="es" sz="1150">
                <a:solidFill>
                  <a:srgbClr val="E50000"/>
                </a:solidFill>
              </a:rPr>
              <a:t>(click)</a:t>
            </a:r>
            <a:r>
              <a:rPr lang="es" sz="1150"/>
              <a:t>=</a:t>
            </a:r>
            <a:r>
              <a:rPr lang="es" sz="1150">
                <a:solidFill>
                  <a:srgbClr val="0000FF"/>
                </a:solidFill>
              </a:rPr>
              <a:t>"captureImage()"</a:t>
            </a:r>
            <a:r>
              <a:rPr lang="es" sz="1150">
                <a:solidFill>
                  <a:srgbClr val="800000"/>
                </a:solidFill>
              </a:rPr>
              <a:t>&gt;</a:t>
            </a:r>
            <a:r>
              <a:rPr lang="es" sz="1150"/>
              <a:t>Capture Image</a:t>
            </a:r>
            <a:r>
              <a:rPr lang="es" sz="1150">
                <a:solidFill>
                  <a:srgbClr val="800000"/>
                </a:solidFill>
              </a:rPr>
              <a:t>&lt;/ion-button&gt;</a:t>
            </a:r>
            <a:endParaRPr sz="1150">
              <a:solidFill>
                <a:srgbClr val="800000"/>
              </a:solidFill>
            </a:endParaRPr>
          </a:p>
          <a:p>
            <a:pPr marL="0" lvl="0" indent="0" algn="l" rtl="0">
              <a:lnSpc>
                <a:spcPct val="115000"/>
              </a:lnSpc>
              <a:spcBef>
                <a:spcPts val="0"/>
              </a:spcBef>
              <a:spcAft>
                <a:spcPts val="0"/>
              </a:spcAft>
              <a:buNone/>
            </a:pPr>
            <a:r>
              <a:rPr lang="es" sz="1150">
                <a:solidFill>
                  <a:srgbClr val="800000"/>
                </a:solidFill>
              </a:rPr>
              <a:t>   &lt;ion-img</a:t>
            </a:r>
            <a:r>
              <a:rPr lang="es" sz="1150"/>
              <a:t> </a:t>
            </a:r>
            <a:r>
              <a:rPr lang="es" sz="1150">
                <a:solidFill>
                  <a:srgbClr val="E50000"/>
                </a:solidFill>
              </a:rPr>
              <a:t>[src]</a:t>
            </a:r>
            <a:r>
              <a:rPr lang="es" sz="1150"/>
              <a:t>=</a:t>
            </a:r>
            <a:r>
              <a:rPr lang="es" sz="1150">
                <a:solidFill>
                  <a:srgbClr val="0000FF"/>
                </a:solidFill>
              </a:rPr>
              <a:t>"base64"</a:t>
            </a:r>
            <a:r>
              <a:rPr lang="es" sz="1150">
                <a:solidFill>
                  <a:srgbClr val="800000"/>
                </a:solidFill>
              </a:rPr>
              <a:t>/&gt;</a:t>
            </a:r>
            <a:endParaRPr sz="1150">
              <a:solidFill>
                <a:srgbClr val="800000"/>
              </a:solidFill>
            </a:endParaRPr>
          </a:p>
          <a:p>
            <a:pPr marL="0" lvl="0" indent="0" algn="l" rtl="0">
              <a:lnSpc>
                <a:spcPct val="115000"/>
              </a:lnSpc>
              <a:spcBef>
                <a:spcPts val="0"/>
              </a:spcBef>
              <a:spcAft>
                <a:spcPts val="0"/>
              </a:spcAft>
              <a:buNone/>
            </a:pPr>
            <a:r>
              <a:rPr lang="es" sz="1150">
                <a:solidFill>
                  <a:srgbClr val="800000"/>
                </a:solidFill>
              </a:rPr>
              <a:t>&lt;/ion-item&gt;</a:t>
            </a:r>
            <a:endParaRPr sz="1150">
              <a:solidFill>
                <a:srgbClr val="800000"/>
              </a:solidFill>
            </a:endParaRPr>
          </a:p>
          <a:p>
            <a:pPr marL="0" lvl="0" indent="0" algn="l" rtl="0">
              <a:lnSpc>
                <a:spcPct val="115000"/>
              </a:lnSpc>
              <a:spcBef>
                <a:spcPts val="0"/>
              </a:spcBef>
              <a:spcAft>
                <a:spcPts val="0"/>
              </a:spcAft>
              <a:buNone/>
            </a:pPr>
            <a:r>
              <a:rPr lang="es" sz="1150">
                <a:solidFill>
                  <a:srgbClr val="800000"/>
                </a:solidFill>
              </a:rPr>
              <a:t>&lt;ion-item</a:t>
            </a:r>
            <a:r>
              <a:rPr lang="es" sz="1150"/>
              <a:t> </a:t>
            </a:r>
            <a:r>
              <a:rPr lang="es" sz="1150">
                <a:solidFill>
                  <a:srgbClr val="E50000"/>
                </a:solidFill>
              </a:rPr>
              <a:t>*ngIf</a:t>
            </a:r>
            <a:r>
              <a:rPr lang="es" sz="1150"/>
              <a:t>=</a:t>
            </a:r>
            <a:r>
              <a:rPr lang="es" sz="1150">
                <a:solidFill>
                  <a:srgbClr val="0000FF"/>
                </a:solidFill>
              </a:rPr>
              <a:t>"imageType=='URL'"</a:t>
            </a:r>
            <a:r>
              <a:rPr lang="es" sz="1150">
                <a:solidFill>
                  <a:srgbClr val="800000"/>
                </a:solidFill>
              </a:rPr>
              <a:t>&gt;</a:t>
            </a:r>
            <a:endParaRPr sz="1150">
              <a:solidFill>
                <a:srgbClr val="800000"/>
              </a:solidFill>
            </a:endParaRPr>
          </a:p>
          <a:p>
            <a:pPr marL="0" lvl="0" indent="0" algn="l" rtl="0">
              <a:lnSpc>
                <a:spcPct val="115000"/>
              </a:lnSpc>
              <a:spcBef>
                <a:spcPts val="0"/>
              </a:spcBef>
              <a:spcAft>
                <a:spcPts val="0"/>
              </a:spcAft>
              <a:buNone/>
            </a:pPr>
            <a:r>
              <a:rPr lang="es" sz="1150">
                <a:solidFill>
                  <a:srgbClr val="800000"/>
                </a:solidFill>
              </a:rPr>
              <a:t>   &lt;ion-input</a:t>
            </a:r>
            <a:r>
              <a:rPr lang="es" sz="1150"/>
              <a:t> </a:t>
            </a:r>
            <a:r>
              <a:rPr lang="es" sz="1150">
                <a:solidFill>
                  <a:srgbClr val="E50000"/>
                </a:solidFill>
              </a:rPr>
              <a:t>[(ngModel)]</a:t>
            </a:r>
            <a:r>
              <a:rPr lang="es" sz="1150"/>
              <a:t>=</a:t>
            </a:r>
            <a:r>
              <a:rPr lang="es" sz="1150">
                <a:solidFill>
                  <a:srgbClr val="0000FF"/>
                </a:solidFill>
              </a:rPr>
              <a:t>"new_url"</a:t>
            </a:r>
            <a:r>
              <a:rPr lang="es" sz="1150"/>
              <a:t> </a:t>
            </a:r>
            <a:r>
              <a:rPr lang="es" sz="1150">
                <a:solidFill>
                  <a:srgbClr val="E50000"/>
                </a:solidFill>
              </a:rPr>
              <a:t>label</a:t>
            </a:r>
            <a:r>
              <a:rPr lang="es" sz="1150"/>
              <a:t>=</a:t>
            </a:r>
            <a:r>
              <a:rPr lang="es" sz="1150">
                <a:solidFill>
                  <a:srgbClr val="0000FF"/>
                </a:solidFill>
              </a:rPr>
              <a:t>"URL"</a:t>
            </a:r>
            <a:r>
              <a:rPr lang="es" sz="1150"/>
              <a:t> </a:t>
            </a:r>
            <a:r>
              <a:rPr lang="es" sz="1150">
                <a:solidFill>
                  <a:srgbClr val="E50000"/>
                </a:solidFill>
              </a:rPr>
              <a:t>labelPlacement</a:t>
            </a:r>
            <a:r>
              <a:rPr lang="es" sz="1150"/>
              <a:t>=</a:t>
            </a:r>
            <a:r>
              <a:rPr lang="es" sz="1150">
                <a:solidFill>
                  <a:srgbClr val="0000FF"/>
                </a:solidFill>
              </a:rPr>
              <a:t>"floating"</a:t>
            </a:r>
            <a:r>
              <a:rPr lang="es" sz="1150"/>
              <a:t> </a:t>
            </a:r>
            <a:r>
              <a:rPr lang="es" sz="1150">
                <a:solidFill>
                  <a:srgbClr val="800000"/>
                </a:solidFill>
              </a:rPr>
              <a:t>/&gt;</a:t>
            </a:r>
            <a:endParaRPr sz="1150">
              <a:solidFill>
                <a:srgbClr val="800000"/>
              </a:solidFill>
            </a:endParaRPr>
          </a:p>
          <a:p>
            <a:pPr marL="0" lvl="0" indent="0" algn="l" rtl="0">
              <a:lnSpc>
                <a:spcPct val="115000"/>
              </a:lnSpc>
              <a:spcBef>
                <a:spcPts val="0"/>
              </a:spcBef>
              <a:spcAft>
                <a:spcPts val="0"/>
              </a:spcAft>
              <a:buNone/>
            </a:pPr>
            <a:r>
              <a:rPr lang="es" sz="1150">
                <a:solidFill>
                  <a:srgbClr val="800000"/>
                </a:solidFill>
              </a:rPr>
              <a:t>   &lt;ion-img</a:t>
            </a:r>
            <a:r>
              <a:rPr lang="es" sz="1150"/>
              <a:t> </a:t>
            </a:r>
            <a:r>
              <a:rPr lang="es" sz="1150">
                <a:solidFill>
                  <a:srgbClr val="E50000"/>
                </a:solidFill>
              </a:rPr>
              <a:t>[src]</a:t>
            </a:r>
            <a:r>
              <a:rPr lang="es" sz="1150"/>
              <a:t>=</a:t>
            </a:r>
            <a:r>
              <a:rPr lang="es" sz="1150">
                <a:solidFill>
                  <a:srgbClr val="0000FF"/>
                </a:solidFill>
              </a:rPr>
              <a:t>"new_url"</a:t>
            </a:r>
            <a:r>
              <a:rPr lang="es" sz="1150">
                <a:solidFill>
                  <a:srgbClr val="800000"/>
                </a:solidFill>
              </a:rPr>
              <a:t>/&gt;</a:t>
            </a:r>
            <a:endParaRPr sz="1150">
              <a:solidFill>
                <a:srgbClr val="800000"/>
              </a:solidFill>
            </a:endParaRPr>
          </a:p>
          <a:p>
            <a:pPr marL="0" lvl="0" indent="0" algn="l" rtl="0">
              <a:lnSpc>
                <a:spcPct val="115000"/>
              </a:lnSpc>
              <a:spcBef>
                <a:spcPts val="0"/>
              </a:spcBef>
              <a:spcAft>
                <a:spcPts val="0"/>
              </a:spcAft>
              <a:buNone/>
            </a:pPr>
            <a:r>
              <a:rPr lang="es" sz="1150">
                <a:solidFill>
                  <a:srgbClr val="800000"/>
                </a:solidFill>
              </a:rPr>
              <a:t>&lt;/ion-item&gt;</a:t>
            </a:r>
            <a:endParaRPr sz="1150">
              <a:solidFill>
                <a:srgbClr val="800000"/>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g2f105e33cad_0_912"/>
          <p:cNvSpPr/>
          <p:nvPr/>
        </p:nvSpPr>
        <p:spPr>
          <a:xfrm>
            <a:off x="1742925" y="2060788"/>
            <a:ext cx="669000" cy="6690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 name="Google Shape;193;g2f105e33cad_0_91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400"/>
              <a:buNone/>
            </a:pPr>
            <a:r>
              <a:rPr lang="es"/>
              <a:t>Outline</a:t>
            </a:r>
            <a:endParaRPr>
              <a:latin typeface="Figtree"/>
              <a:ea typeface="Figtree"/>
              <a:cs typeface="Figtree"/>
              <a:sym typeface="Figtree"/>
            </a:endParaRPr>
          </a:p>
        </p:txBody>
      </p:sp>
      <p:sp>
        <p:nvSpPr>
          <p:cNvPr id="194" name="Google Shape;194;g2f105e33cad_0_912"/>
          <p:cNvSpPr txBox="1">
            <a:spLocks noGrp="1"/>
          </p:cNvSpPr>
          <p:nvPr>
            <p:ph type="subTitle" idx="2"/>
          </p:nvPr>
        </p:nvSpPr>
        <p:spPr>
          <a:xfrm>
            <a:off x="866825" y="2716855"/>
            <a:ext cx="2421300" cy="7620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s" dirty="0"/>
              <a:t>PWA</a:t>
            </a:r>
            <a:endParaRPr dirty="0"/>
          </a:p>
        </p:txBody>
      </p:sp>
      <p:sp>
        <p:nvSpPr>
          <p:cNvPr id="195" name="Google Shape;195;g2f105e33cad_0_912"/>
          <p:cNvSpPr txBox="1">
            <a:spLocks noGrp="1"/>
          </p:cNvSpPr>
          <p:nvPr>
            <p:ph type="title" idx="16"/>
          </p:nvPr>
        </p:nvSpPr>
        <p:spPr>
          <a:xfrm>
            <a:off x="1742975" y="2060788"/>
            <a:ext cx="669000" cy="6690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3000"/>
              <a:buNone/>
            </a:pPr>
            <a:r>
              <a:rPr lang="es"/>
              <a:t>1</a:t>
            </a:r>
            <a:endParaRPr/>
          </a:p>
        </p:txBody>
      </p:sp>
      <p:sp>
        <p:nvSpPr>
          <p:cNvPr id="196" name="Google Shape;196;g2f105e33cad_0_912"/>
          <p:cNvSpPr/>
          <p:nvPr/>
        </p:nvSpPr>
        <p:spPr>
          <a:xfrm>
            <a:off x="2371950" y="2007263"/>
            <a:ext cx="94200" cy="942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 name="Google Shape;197;g2f105e33cad_0_912"/>
          <p:cNvSpPr txBox="1"/>
          <p:nvPr/>
        </p:nvSpPr>
        <p:spPr>
          <a:xfrm>
            <a:off x="5809943" y="4825868"/>
            <a:ext cx="3015300" cy="217500"/>
          </a:xfrm>
          <a:prstGeom prst="rect">
            <a:avLst/>
          </a:prstGeom>
          <a:noFill/>
          <a:ln>
            <a:noFill/>
          </a:ln>
        </p:spPr>
        <p:txBody>
          <a:bodyPr spcFirstLastPara="1" wrap="square" lIns="91425" tIns="91425" rIns="91425" bIns="91425" anchor="ctr" anchorCtr="0">
            <a:noAutofit/>
          </a:bodyPr>
          <a:lstStyle/>
          <a:p>
            <a:pPr marL="0" marR="0" lvl="0" indent="0" algn="r" rtl="0">
              <a:lnSpc>
                <a:spcPct val="115000"/>
              </a:lnSpc>
              <a:spcBef>
                <a:spcPts val="0"/>
              </a:spcBef>
              <a:spcAft>
                <a:spcPts val="0"/>
              </a:spcAft>
              <a:buClr>
                <a:srgbClr val="000000"/>
              </a:buClr>
              <a:buSzPts val="1200"/>
              <a:buFont typeface="Arial"/>
              <a:buNone/>
            </a:pPr>
            <a:r>
              <a:rPr lang="es" sz="1000" b="0" i="0" u="none" strike="noStrike" cap="none">
                <a:solidFill>
                  <a:schemeClr val="lt1"/>
                </a:solidFill>
                <a:latin typeface="Albert Sans"/>
                <a:ea typeface="Albert Sans"/>
                <a:cs typeface="Albert Sans"/>
                <a:sym typeface="Albert Sans"/>
              </a:rPr>
              <a:t>Informatics Engineering | Universitas Surabaya</a:t>
            </a:r>
            <a:endParaRPr sz="1000" b="0" i="0" u="none" strike="noStrike" cap="none">
              <a:solidFill>
                <a:schemeClr val="lt1"/>
              </a:solidFill>
              <a:latin typeface="Albert Sans"/>
              <a:ea typeface="Albert Sans"/>
              <a:cs typeface="Albert Sans"/>
              <a:sym typeface="Albert Sans"/>
            </a:endParaRPr>
          </a:p>
        </p:txBody>
      </p:sp>
      <p:sp>
        <p:nvSpPr>
          <p:cNvPr id="198" name="Google Shape;198;g2f105e33cad_0_912"/>
          <p:cNvSpPr/>
          <p:nvPr/>
        </p:nvSpPr>
        <p:spPr>
          <a:xfrm>
            <a:off x="6202450" y="2034025"/>
            <a:ext cx="669000" cy="6690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 name="Google Shape;199;g2f105e33cad_0_912"/>
          <p:cNvSpPr txBox="1">
            <a:spLocks noGrp="1"/>
          </p:cNvSpPr>
          <p:nvPr>
            <p:ph type="subTitle" idx="6"/>
          </p:nvPr>
        </p:nvSpPr>
        <p:spPr>
          <a:xfrm>
            <a:off x="5326300" y="2690081"/>
            <a:ext cx="2421300" cy="419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s"/>
              <a:t>Camera Handling</a:t>
            </a:r>
            <a:endParaRPr/>
          </a:p>
        </p:txBody>
      </p:sp>
      <p:sp>
        <p:nvSpPr>
          <p:cNvPr id="200" name="Google Shape;200;g2f105e33cad_0_912"/>
          <p:cNvSpPr txBox="1">
            <a:spLocks noGrp="1"/>
          </p:cNvSpPr>
          <p:nvPr>
            <p:ph type="title" idx="20"/>
          </p:nvPr>
        </p:nvSpPr>
        <p:spPr>
          <a:xfrm>
            <a:off x="6202300" y="2034075"/>
            <a:ext cx="669000" cy="6690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3000"/>
              <a:buNone/>
            </a:pPr>
            <a:r>
              <a:rPr lang="es"/>
              <a:t>2</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g31394e96cd1_0_41"/>
          <p:cNvSpPr txBox="1"/>
          <p:nvPr/>
        </p:nvSpPr>
        <p:spPr>
          <a:xfrm>
            <a:off x="5809943" y="4825868"/>
            <a:ext cx="3015300" cy="217500"/>
          </a:xfrm>
          <a:prstGeom prst="rect">
            <a:avLst/>
          </a:prstGeom>
          <a:noFill/>
          <a:ln>
            <a:noFill/>
          </a:ln>
        </p:spPr>
        <p:txBody>
          <a:bodyPr spcFirstLastPara="1" wrap="square" lIns="91425" tIns="91425" rIns="91425" bIns="91425" anchor="ctr" anchorCtr="0">
            <a:noAutofit/>
          </a:bodyPr>
          <a:lstStyle/>
          <a:p>
            <a:pPr marL="0" marR="0" lvl="0" indent="0" algn="r" rtl="0">
              <a:lnSpc>
                <a:spcPct val="115000"/>
              </a:lnSpc>
              <a:spcBef>
                <a:spcPts val="0"/>
              </a:spcBef>
              <a:spcAft>
                <a:spcPts val="0"/>
              </a:spcAft>
              <a:buClr>
                <a:srgbClr val="000000"/>
              </a:buClr>
              <a:buSzPts val="1200"/>
              <a:buFont typeface="Arial"/>
              <a:buNone/>
            </a:pPr>
            <a:r>
              <a:rPr lang="es" sz="1000" b="0" i="0" u="none" strike="noStrike" cap="none">
                <a:solidFill>
                  <a:srgbClr val="0012A2"/>
                </a:solidFill>
                <a:latin typeface="Albert Sans"/>
                <a:ea typeface="Albert Sans"/>
                <a:cs typeface="Albert Sans"/>
                <a:sym typeface="Albert Sans"/>
              </a:rPr>
              <a:t>Informatics Engineering | Universitas Surabaya</a:t>
            </a:r>
            <a:endParaRPr sz="1000" b="0" i="0" u="none" strike="noStrike" cap="none">
              <a:solidFill>
                <a:srgbClr val="0012A2"/>
              </a:solidFill>
              <a:latin typeface="Albert Sans"/>
              <a:ea typeface="Albert Sans"/>
              <a:cs typeface="Albert Sans"/>
              <a:sym typeface="Albert Sans"/>
            </a:endParaRPr>
          </a:p>
        </p:txBody>
      </p:sp>
      <p:sp>
        <p:nvSpPr>
          <p:cNvPr id="377" name="Google Shape;377;g31394e96cd1_0_41"/>
          <p:cNvSpPr/>
          <p:nvPr/>
        </p:nvSpPr>
        <p:spPr>
          <a:xfrm>
            <a:off x="538625" y="0"/>
            <a:ext cx="2742900" cy="591000"/>
          </a:xfrm>
          <a:prstGeom prst="round2SameRect">
            <a:avLst>
              <a:gd name="adj1" fmla="val 0"/>
              <a:gd name="adj2" fmla="val 50000"/>
            </a:avLst>
          </a:prstGeom>
          <a:solidFill>
            <a:srgbClr val="043170"/>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s" sz="2000" b="1">
                <a:solidFill>
                  <a:schemeClr val="lt1"/>
                </a:solidFill>
                <a:latin typeface="Figtree"/>
                <a:ea typeface="Figtree"/>
                <a:cs typeface="Figtree"/>
                <a:sym typeface="Figtree"/>
              </a:rPr>
              <a:t>Using Camera (2)</a:t>
            </a:r>
            <a:endParaRPr sz="2000" b="1" i="0" u="none" strike="noStrike" cap="none">
              <a:solidFill>
                <a:schemeClr val="lt1"/>
              </a:solidFill>
              <a:latin typeface="Figtree"/>
              <a:ea typeface="Figtree"/>
              <a:cs typeface="Figtree"/>
              <a:sym typeface="Figtree"/>
            </a:endParaRPr>
          </a:p>
        </p:txBody>
      </p:sp>
      <p:sp>
        <p:nvSpPr>
          <p:cNvPr id="378" name="Google Shape;378;g31394e96cd1_0_41"/>
          <p:cNvSpPr txBox="1"/>
          <p:nvPr/>
        </p:nvSpPr>
        <p:spPr>
          <a:xfrm>
            <a:off x="496200" y="830350"/>
            <a:ext cx="8151600" cy="320700"/>
          </a:xfrm>
          <a:prstGeom prst="rect">
            <a:avLst/>
          </a:prstGeom>
          <a:noFill/>
          <a:ln>
            <a:noFill/>
          </a:ln>
        </p:spPr>
        <p:txBody>
          <a:bodyPr spcFirstLastPara="1" wrap="square" lIns="0" tIns="12700" rIns="0" bIns="0" anchor="t" anchorCtr="0">
            <a:spAutoFit/>
          </a:bodyPr>
          <a:lstStyle/>
          <a:p>
            <a:pPr marL="0" lvl="0" indent="0" algn="l" rtl="0">
              <a:lnSpc>
                <a:spcPct val="115000"/>
              </a:lnSpc>
              <a:spcBef>
                <a:spcPts val="0"/>
              </a:spcBef>
              <a:spcAft>
                <a:spcPts val="0"/>
              </a:spcAft>
              <a:buNone/>
            </a:pPr>
            <a:r>
              <a:rPr lang="es" sz="2000">
                <a:latin typeface="Verdana"/>
                <a:ea typeface="Verdana"/>
                <a:cs typeface="Verdana"/>
                <a:sym typeface="Verdana"/>
              </a:rPr>
              <a:t>in .ts:</a:t>
            </a:r>
            <a:endParaRPr sz="1300">
              <a:latin typeface="Verdana"/>
              <a:ea typeface="Verdana"/>
              <a:cs typeface="Verdana"/>
              <a:sym typeface="Verdana"/>
            </a:endParaRPr>
          </a:p>
        </p:txBody>
      </p:sp>
      <p:sp>
        <p:nvSpPr>
          <p:cNvPr id="379" name="Google Shape;379;g31394e96cd1_0_41"/>
          <p:cNvSpPr txBox="1"/>
          <p:nvPr/>
        </p:nvSpPr>
        <p:spPr>
          <a:xfrm>
            <a:off x="517350" y="1667150"/>
            <a:ext cx="8109300" cy="2916000"/>
          </a:xfrm>
          <a:prstGeom prst="rect">
            <a:avLst/>
          </a:prstGeom>
          <a:solidFill>
            <a:srgbClr val="F3F3F3"/>
          </a:solid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s" sz="1300">
                <a:latin typeface="Albert Sans"/>
                <a:ea typeface="Albert Sans"/>
                <a:cs typeface="Albert Sans"/>
                <a:sym typeface="Albert Sans"/>
              </a:rPr>
              <a:t>base64:any</a:t>
            </a:r>
            <a:endParaRPr sz="1300">
              <a:latin typeface="Albert Sans"/>
              <a:ea typeface="Albert Sans"/>
              <a:cs typeface="Albert Sans"/>
              <a:sym typeface="Albert Sans"/>
            </a:endParaRPr>
          </a:p>
          <a:p>
            <a:pPr marL="0" lvl="0" indent="0" algn="l" rtl="0">
              <a:lnSpc>
                <a:spcPct val="115000"/>
              </a:lnSpc>
              <a:spcBef>
                <a:spcPts val="0"/>
              </a:spcBef>
              <a:spcAft>
                <a:spcPts val="0"/>
              </a:spcAft>
              <a:buNone/>
            </a:pPr>
            <a:r>
              <a:rPr lang="es" sz="1300">
                <a:latin typeface="Albert Sans"/>
                <a:ea typeface="Albert Sans"/>
                <a:cs typeface="Albert Sans"/>
                <a:sym typeface="Albert Sans"/>
              </a:rPr>
              <a:t>imageType:string=</a:t>
            </a:r>
            <a:r>
              <a:rPr lang="es" sz="1300">
                <a:solidFill>
                  <a:srgbClr val="A31515"/>
                </a:solidFill>
                <a:latin typeface="Albert Sans"/>
                <a:ea typeface="Albert Sans"/>
                <a:cs typeface="Albert Sans"/>
                <a:sym typeface="Albert Sans"/>
              </a:rPr>
              <a:t>'URL'</a:t>
            </a:r>
            <a:endParaRPr sz="1300">
              <a:solidFill>
                <a:srgbClr val="A31515"/>
              </a:solidFill>
              <a:latin typeface="Albert Sans"/>
              <a:ea typeface="Albert Sans"/>
              <a:cs typeface="Albert Sans"/>
              <a:sym typeface="Albert Sans"/>
            </a:endParaRPr>
          </a:p>
          <a:p>
            <a:pPr marL="0" lvl="0" indent="0" algn="l" rtl="0">
              <a:lnSpc>
                <a:spcPct val="115000"/>
              </a:lnSpc>
              <a:spcBef>
                <a:spcPts val="0"/>
              </a:spcBef>
              <a:spcAft>
                <a:spcPts val="0"/>
              </a:spcAft>
              <a:buNone/>
            </a:pPr>
            <a:br>
              <a:rPr lang="es" sz="1300">
                <a:solidFill>
                  <a:srgbClr val="A31515"/>
                </a:solidFill>
                <a:latin typeface="Albert Sans"/>
                <a:ea typeface="Albert Sans"/>
                <a:cs typeface="Albert Sans"/>
                <a:sym typeface="Albert Sans"/>
              </a:rPr>
            </a:br>
            <a:r>
              <a:rPr lang="es" sz="1300">
                <a:latin typeface="Albert Sans"/>
                <a:ea typeface="Albert Sans"/>
                <a:cs typeface="Albert Sans"/>
                <a:sym typeface="Albert Sans"/>
              </a:rPr>
              <a:t> </a:t>
            </a:r>
            <a:r>
              <a:rPr lang="es" sz="1300">
                <a:solidFill>
                  <a:srgbClr val="0000FF"/>
                </a:solidFill>
                <a:latin typeface="Albert Sans"/>
                <a:ea typeface="Albert Sans"/>
                <a:cs typeface="Albert Sans"/>
                <a:sym typeface="Albert Sans"/>
              </a:rPr>
              <a:t>async</a:t>
            </a:r>
            <a:r>
              <a:rPr lang="es" sz="1300">
                <a:latin typeface="Albert Sans"/>
                <a:ea typeface="Albert Sans"/>
                <a:cs typeface="Albert Sans"/>
                <a:sym typeface="Albert Sans"/>
              </a:rPr>
              <a:t> captureImage() {</a:t>
            </a:r>
            <a:endParaRPr sz="1300">
              <a:latin typeface="Albert Sans"/>
              <a:ea typeface="Albert Sans"/>
              <a:cs typeface="Albert Sans"/>
              <a:sym typeface="Albert Sans"/>
            </a:endParaRPr>
          </a:p>
          <a:p>
            <a:pPr marL="0" lvl="0" indent="0" algn="l" rtl="0">
              <a:lnSpc>
                <a:spcPct val="115000"/>
              </a:lnSpc>
              <a:spcBef>
                <a:spcPts val="0"/>
              </a:spcBef>
              <a:spcAft>
                <a:spcPts val="0"/>
              </a:spcAft>
              <a:buNone/>
            </a:pPr>
            <a:r>
              <a:rPr lang="es" sz="1300">
                <a:solidFill>
                  <a:srgbClr val="0000FF"/>
                </a:solidFill>
                <a:latin typeface="Albert Sans"/>
                <a:ea typeface="Albert Sans"/>
                <a:cs typeface="Albert Sans"/>
                <a:sym typeface="Albert Sans"/>
              </a:rPr>
              <a:t>  const</a:t>
            </a:r>
            <a:r>
              <a:rPr lang="es" sz="1300">
                <a:latin typeface="Albert Sans"/>
                <a:ea typeface="Albert Sans"/>
                <a:cs typeface="Albert Sans"/>
                <a:sym typeface="Albert Sans"/>
              </a:rPr>
              <a:t> image = </a:t>
            </a:r>
            <a:r>
              <a:rPr lang="es" sz="1300">
                <a:solidFill>
                  <a:srgbClr val="0000FF"/>
                </a:solidFill>
                <a:latin typeface="Albert Sans"/>
                <a:ea typeface="Albert Sans"/>
                <a:cs typeface="Albert Sans"/>
                <a:sym typeface="Albert Sans"/>
              </a:rPr>
              <a:t>await</a:t>
            </a:r>
            <a:r>
              <a:rPr lang="es" sz="1300">
                <a:latin typeface="Albert Sans"/>
                <a:ea typeface="Albert Sans"/>
                <a:cs typeface="Albert Sans"/>
                <a:sym typeface="Albert Sans"/>
              </a:rPr>
              <a:t> Camera.getPhoto({</a:t>
            </a:r>
            <a:endParaRPr sz="1300">
              <a:latin typeface="Albert Sans"/>
              <a:ea typeface="Albert Sans"/>
              <a:cs typeface="Albert Sans"/>
              <a:sym typeface="Albert Sans"/>
            </a:endParaRPr>
          </a:p>
          <a:p>
            <a:pPr marL="0" lvl="0" indent="0" algn="l" rtl="0">
              <a:lnSpc>
                <a:spcPct val="115000"/>
              </a:lnSpc>
              <a:spcBef>
                <a:spcPts val="0"/>
              </a:spcBef>
              <a:spcAft>
                <a:spcPts val="0"/>
              </a:spcAft>
              <a:buNone/>
            </a:pPr>
            <a:r>
              <a:rPr lang="es" sz="1300">
                <a:latin typeface="Albert Sans"/>
                <a:ea typeface="Albert Sans"/>
                <a:cs typeface="Albert Sans"/>
                <a:sym typeface="Albert Sans"/>
              </a:rPr>
              <a:t>    quality: </a:t>
            </a:r>
            <a:r>
              <a:rPr lang="es" sz="1300">
                <a:solidFill>
                  <a:srgbClr val="098658"/>
                </a:solidFill>
                <a:latin typeface="Albert Sans"/>
                <a:ea typeface="Albert Sans"/>
                <a:cs typeface="Albert Sans"/>
                <a:sym typeface="Albert Sans"/>
              </a:rPr>
              <a:t>50</a:t>
            </a:r>
            <a:r>
              <a:rPr lang="es" sz="1300">
                <a:latin typeface="Albert Sans"/>
                <a:ea typeface="Albert Sans"/>
                <a:cs typeface="Albert Sans"/>
                <a:sym typeface="Albert Sans"/>
              </a:rPr>
              <a:t>,</a:t>
            </a:r>
            <a:endParaRPr sz="1300">
              <a:latin typeface="Albert Sans"/>
              <a:ea typeface="Albert Sans"/>
              <a:cs typeface="Albert Sans"/>
              <a:sym typeface="Albert Sans"/>
            </a:endParaRPr>
          </a:p>
          <a:p>
            <a:pPr marL="0" lvl="0" indent="0" algn="l" rtl="0">
              <a:lnSpc>
                <a:spcPct val="115000"/>
              </a:lnSpc>
              <a:spcBef>
                <a:spcPts val="0"/>
              </a:spcBef>
              <a:spcAft>
                <a:spcPts val="0"/>
              </a:spcAft>
              <a:buNone/>
            </a:pPr>
            <a:r>
              <a:rPr lang="es" sz="1300">
                <a:latin typeface="Albert Sans"/>
                <a:ea typeface="Albert Sans"/>
                <a:cs typeface="Albert Sans"/>
                <a:sym typeface="Albert Sans"/>
              </a:rPr>
              <a:t>    resultType: CameraResultType.</a:t>
            </a:r>
            <a:r>
              <a:rPr lang="es" sz="1300">
                <a:solidFill>
                  <a:srgbClr val="098658"/>
                </a:solidFill>
                <a:latin typeface="Albert Sans"/>
                <a:ea typeface="Albert Sans"/>
                <a:cs typeface="Albert Sans"/>
                <a:sym typeface="Albert Sans"/>
              </a:rPr>
              <a:t>Base64</a:t>
            </a:r>
            <a:r>
              <a:rPr lang="es" sz="1300">
                <a:latin typeface="Albert Sans"/>
                <a:ea typeface="Albert Sans"/>
                <a:cs typeface="Albert Sans"/>
                <a:sym typeface="Albert Sans"/>
              </a:rPr>
              <a:t>,</a:t>
            </a:r>
            <a:endParaRPr sz="1300">
              <a:latin typeface="Albert Sans"/>
              <a:ea typeface="Albert Sans"/>
              <a:cs typeface="Albert Sans"/>
              <a:sym typeface="Albert Sans"/>
            </a:endParaRPr>
          </a:p>
          <a:p>
            <a:pPr marL="0" lvl="0" indent="0" algn="l" rtl="0">
              <a:lnSpc>
                <a:spcPct val="115000"/>
              </a:lnSpc>
              <a:spcBef>
                <a:spcPts val="0"/>
              </a:spcBef>
              <a:spcAft>
                <a:spcPts val="0"/>
              </a:spcAft>
              <a:buNone/>
            </a:pPr>
            <a:r>
              <a:rPr lang="es" sz="1300">
                <a:latin typeface="Albert Sans"/>
                <a:ea typeface="Albert Sans"/>
                <a:cs typeface="Albert Sans"/>
                <a:sym typeface="Albert Sans"/>
              </a:rPr>
              <a:t>    source: CameraSource.</a:t>
            </a:r>
            <a:r>
              <a:rPr lang="es" sz="1300">
                <a:solidFill>
                  <a:srgbClr val="098658"/>
                </a:solidFill>
                <a:latin typeface="Albert Sans"/>
                <a:ea typeface="Albert Sans"/>
                <a:cs typeface="Albert Sans"/>
                <a:sym typeface="Albert Sans"/>
              </a:rPr>
              <a:t>Camera</a:t>
            </a:r>
            <a:r>
              <a:rPr lang="es" sz="1300">
                <a:latin typeface="Albert Sans"/>
                <a:ea typeface="Albert Sans"/>
                <a:cs typeface="Albert Sans"/>
                <a:sym typeface="Albert Sans"/>
              </a:rPr>
              <a:t>,</a:t>
            </a:r>
            <a:endParaRPr sz="1300">
              <a:latin typeface="Albert Sans"/>
              <a:ea typeface="Albert Sans"/>
              <a:cs typeface="Albert Sans"/>
              <a:sym typeface="Albert Sans"/>
            </a:endParaRPr>
          </a:p>
          <a:p>
            <a:pPr marL="0" lvl="0" indent="0" algn="l" rtl="0">
              <a:lnSpc>
                <a:spcPct val="115000"/>
              </a:lnSpc>
              <a:spcBef>
                <a:spcPts val="0"/>
              </a:spcBef>
              <a:spcAft>
                <a:spcPts val="0"/>
              </a:spcAft>
              <a:buNone/>
            </a:pPr>
            <a:r>
              <a:rPr lang="es" sz="1300">
                <a:latin typeface="Albert Sans"/>
                <a:ea typeface="Albert Sans"/>
                <a:cs typeface="Albert Sans"/>
                <a:sym typeface="Albert Sans"/>
              </a:rPr>
              <a:t>  });</a:t>
            </a:r>
            <a:endParaRPr sz="1300">
              <a:latin typeface="Albert Sans"/>
              <a:ea typeface="Albert Sans"/>
              <a:cs typeface="Albert Sans"/>
              <a:sym typeface="Albert Sans"/>
            </a:endParaRPr>
          </a:p>
          <a:p>
            <a:pPr marL="0" lvl="0" indent="0" algn="l" rtl="0">
              <a:lnSpc>
                <a:spcPct val="115000"/>
              </a:lnSpc>
              <a:spcBef>
                <a:spcPts val="0"/>
              </a:spcBef>
              <a:spcAft>
                <a:spcPts val="0"/>
              </a:spcAft>
              <a:buNone/>
            </a:pPr>
            <a:r>
              <a:rPr lang="es" sz="1300">
                <a:solidFill>
                  <a:srgbClr val="0000FF"/>
                </a:solidFill>
                <a:latin typeface="Albert Sans"/>
                <a:ea typeface="Albert Sans"/>
                <a:cs typeface="Albert Sans"/>
                <a:sym typeface="Albert Sans"/>
              </a:rPr>
              <a:t>  const</a:t>
            </a:r>
            <a:r>
              <a:rPr lang="es" sz="1300">
                <a:latin typeface="Albert Sans"/>
                <a:ea typeface="Albert Sans"/>
                <a:cs typeface="Albert Sans"/>
                <a:sym typeface="Albert Sans"/>
              </a:rPr>
              <a:t> base64Image = </a:t>
            </a:r>
            <a:r>
              <a:rPr lang="es" sz="1300">
                <a:solidFill>
                  <a:srgbClr val="A31515"/>
                </a:solidFill>
                <a:latin typeface="Albert Sans"/>
                <a:ea typeface="Albert Sans"/>
                <a:cs typeface="Albert Sans"/>
                <a:sym typeface="Albert Sans"/>
              </a:rPr>
              <a:t>'data:image/png;base64,'</a:t>
            </a:r>
            <a:r>
              <a:rPr lang="es" sz="1300">
                <a:latin typeface="Albert Sans"/>
                <a:ea typeface="Albert Sans"/>
                <a:cs typeface="Albert Sans"/>
                <a:sym typeface="Albert Sans"/>
              </a:rPr>
              <a:t> + image.base64String;</a:t>
            </a:r>
            <a:endParaRPr sz="1300">
              <a:latin typeface="Albert Sans"/>
              <a:ea typeface="Albert Sans"/>
              <a:cs typeface="Albert Sans"/>
              <a:sym typeface="Albert Sans"/>
            </a:endParaRPr>
          </a:p>
          <a:p>
            <a:pPr marL="0" lvl="0" indent="0" algn="l" rtl="0">
              <a:lnSpc>
                <a:spcPct val="115000"/>
              </a:lnSpc>
              <a:spcBef>
                <a:spcPts val="0"/>
              </a:spcBef>
              <a:spcAft>
                <a:spcPts val="0"/>
              </a:spcAft>
              <a:buNone/>
            </a:pPr>
            <a:r>
              <a:rPr lang="es" sz="1300">
                <a:solidFill>
                  <a:srgbClr val="0000FF"/>
                </a:solidFill>
                <a:latin typeface="Albert Sans"/>
                <a:ea typeface="Albert Sans"/>
                <a:cs typeface="Albert Sans"/>
                <a:sym typeface="Albert Sans"/>
              </a:rPr>
              <a:t>  this</a:t>
            </a:r>
            <a:r>
              <a:rPr lang="es" sz="1300">
                <a:latin typeface="Albert Sans"/>
                <a:ea typeface="Albert Sans"/>
                <a:cs typeface="Albert Sans"/>
                <a:sym typeface="Albert Sans"/>
              </a:rPr>
              <a:t>.base64 = base64Image;</a:t>
            </a:r>
            <a:endParaRPr sz="1300">
              <a:latin typeface="Albert Sans"/>
              <a:ea typeface="Albert Sans"/>
              <a:cs typeface="Albert Sans"/>
              <a:sym typeface="Albert Sans"/>
            </a:endParaRPr>
          </a:p>
          <a:p>
            <a:pPr marL="0" lvl="0" indent="0" algn="l" rtl="0">
              <a:lnSpc>
                <a:spcPct val="115000"/>
              </a:lnSpc>
              <a:spcBef>
                <a:spcPts val="0"/>
              </a:spcBef>
              <a:spcAft>
                <a:spcPts val="0"/>
              </a:spcAft>
              <a:buNone/>
            </a:pPr>
            <a:r>
              <a:rPr lang="es" sz="1300">
                <a:latin typeface="Albert Sans"/>
                <a:ea typeface="Albert Sans"/>
                <a:cs typeface="Albert Sans"/>
                <a:sym typeface="Albert Sans"/>
              </a:rPr>
              <a:t>}</a:t>
            </a:r>
            <a:endParaRPr sz="1300">
              <a:solidFill>
                <a:srgbClr val="800000"/>
              </a:solidFill>
              <a:latin typeface="Albert Sans"/>
              <a:ea typeface="Albert Sans"/>
              <a:cs typeface="Albert Sans"/>
              <a:sym typeface="Albert Sans"/>
            </a:endParaRPr>
          </a:p>
        </p:txBody>
      </p:sp>
      <p:sp>
        <p:nvSpPr>
          <p:cNvPr id="380" name="Google Shape;380;g31394e96cd1_0_41"/>
          <p:cNvSpPr txBox="1"/>
          <p:nvPr/>
        </p:nvSpPr>
        <p:spPr>
          <a:xfrm>
            <a:off x="496200" y="1151050"/>
            <a:ext cx="6922800" cy="346200"/>
          </a:xfrm>
          <a:prstGeom prst="rect">
            <a:avLst/>
          </a:prstGeom>
          <a:noFill/>
          <a:ln>
            <a:noFill/>
          </a:ln>
        </p:spPr>
        <p:txBody>
          <a:bodyPr spcFirstLastPara="1" wrap="square" lIns="91425" tIns="91425" rIns="91425" bIns="91425" anchor="t" anchorCtr="0">
            <a:spAutoFit/>
          </a:bodyPr>
          <a:lstStyle/>
          <a:p>
            <a:pPr marL="0" lvl="0" indent="0" algn="l" rtl="0">
              <a:lnSpc>
                <a:spcPct val="135714"/>
              </a:lnSpc>
              <a:spcBef>
                <a:spcPts val="0"/>
              </a:spcBef>
              <a:spcAft>
                <a:spcPts val="0"/>
              </a:spcAft>
              <a:buNone/>
            </a:pPr>
            <a:r>
              <a:rPr lang="es" sz="1050">
                <a:latin typeface="Courier New"/>
                <a:ea typeface="Courier New"/>
                <a:cs typeface="Courier New"/>
                <a:sym typeface="Courier New"/>
              </a:rPr>
              <a:t>import { Camera, CameraResultType, CameraSource } from '@capacitor/camera';</a:t>
            </a:r>
            <a:endParaRPr sz="1050">
              <a:latin typeface="Courier New"/>
              <a:ea typeface="Courier New"/>
              <a:cs typeface="Courier New"/>
              <a:sym typeface="Courier New"/>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Google Shape;385;g31394e96cd1_0_48"/>
          <p:cNvSpPr txBox="1"/>
          <p:nvPr/>
        </p:nvSpPr>
        <p:spPr>
          <a:xfrm>
            <a:off x="5809943" y="4825868"/>
            <a:ext cx="3015300" cy="217500"/>
          </a:xfrm>
          <a:prstGeom prst="rect">
            <a:avLst/>
          </a:prstGeom>
          <a:noFill/>
          <a:ln>
            <a:noFill/>
          </a:ln>
        </p:spPr>
        <p:txBody>
          <a:bodyPr spcFirstLastPara="1" wrap="square" lIns="91425" tIns="91425" rIns="91425" bIns="91425" anchor="ctr" anchorCtr="0">
            <a:noAutofit/>
          </a:bodyPr>
          <a:lstStyle/>
          <a:p>
            <a:pPr marL="0" marR="0" lvl="0" indent="0" algn="r" rtl="0">
              <a:lnSpc>
                <a:spcPct val="115000"/>
              </a:lnSpc>
              <a:spcBef>
                <a:spcPts val="0"/>
              </a:spcBef>
              <a:spcAft>
                <a:spcPts val="0"/>
              </a:spcAft>
              <a:buClr>
                <a:srgbClr val="000000"/>
              </a:buClr>
              <a:buSzPts val="1200"/>
              <a:buFont typeface="Arial"/>
              <a:buNone/>
            </a:pPr>
            <a:r>
              <a:rPr lang="es" sz="1000" b="0" i="0" u="none" strike="noStrike" cap="none">
                <a:solidFill>
                  <a:srgbClr val="0012A2"/>
                </a:solidFill>
                <a:latin typeface="Albert Sans"/>
                <a:ea typeface="Albert Sans"/>
                <a:cs typeface="Albert Sans"/>
                <a:sym typeface="Albert Sans"/>
              </a:rPr>
              <a:t>Informatics Engineering | Universitas Surabaya</a:t>
            </a:r>
            <a:endParaRPr sz="1000" b="0" i="0" u="none" strike="noStrike" cap="none">
              <a:solidFill>
                <a:srgbClr val="0012A2"/>
              </a:solidFill>
              <a:latin typeface="Albert Sans"/>
              <a:ea typeface="Albert Sans"/>
              <a:cs typeface="Albert Sans"/>
              <a:sym typeface="Albert Sans"/>
            </a:endParaRPr>
          </a:p>
        </p:txBody>
      </p:sp>
      <p:sp>
        <p:nvSpPr>
          <p:cNvPr id="386" name="Google Shape;386;g31394e96cd1_0_48"/>
          <p:cNvSpPr/>
          <p:nvPr/>
        </p:nvSpPr>
        <p:spPr>
          <a:xfrm>
            <a:off x="538625" y="0"/>
            <a:ext cx="2595600" cy="591000"/>
          </a:xfrm>
          <a:prstGeom prst="round2SameRect">
            <a:avLst>
              <a:gd name="adj1" fmla="val 0"/>
              <a:gd name="adj2" fmla="val 50000"/>
            </a:avLst>
          </a:prstGeom>
          <a:solidFill>
            <a:srgbClr val="043170"/>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s" sz="2000" b="1">
                <a:solidFill>
                  <a:schemeClr val="lt1"/>
                </a:solidFill>
                <a:latin typeface="Figtree"/>
                <a:ea typeface="Figtree"/>
                <a:cs typeface="Figtree"/>
                <a:sym typeface="Figtree"/>
              </a:rPr>
              <a:t>Using Camera (3)</a:t>
            </a:r>
            <a:endParaRPr sz="2000" b="1" i="0" u="none" strike="noStrike" cap="none">
              <a:solidFill>
                <a:schemeClr val="lt1"/>
              </a:solidFill>
              <a:latin typeface="Figtree"/>
              <a:ea typeface="Figtree"/>
              <a:cs typeface="Figtree"/>
              <a:sym typeface="Figtree"/>
            </a:endParaRPr>
          </a:p>
        </p:txBody>
      </p:sp>
      <p:pic>
        <p:nvPicPr>
          <p:cNvPr id="387" name="Google Shape;387;g31394e96cd1_0_48"/>
          <p:cNvPicPr preferRelativeResize="0"/>
          <p:nvPr/>
        </p:nvPicPr>
        <p:blipFill>
          <a:blip r:embed="rId3">
            <a:alphaModFix/>
          </a:blip>
          <a:stretch>
            <a:fillRect/>
          </a:stretch>
        </p:blipFill>
        <p:spPr>
          <a:xfrm>
            <a:off x="630500" y="790275"/>
            <a:ext cx="1914450" cy="3922426"/>
          </a:xfrm>
          <a:prstGeom prst="rect">
            <a:avLst/>
          </a:prstGeom>
          <a:noFill/>
          <a:ln>
            <a:noFill/>
          </a:ln>
        </p:spPr>
      </p:pic>
      <p:pic>
        <p:nvPicPr>
          <p:cNvPr id="388" name="Google Shape;388;g31394e96cd1_0_48"/>
          <p:cNvPicPr preferRelativeResize="0"/>
          <p:nvPr/>
        </p:nvPicPr>
        <p:blipFill>
          <a:blip r:embed="rId4">
            <a:alphaModFix/>
          </a:blip>
          <a:stretch>
            <a:fillRect/>
          </a:stretch>
        </p:blipFill>
        <p:spPr>
          <a:xfrm>
            <a:off x="2644875" y="787675"/>
            <a:ext cx="1914450" cy="3927599"/>
          </a:xfrm>
          <a:prstGeom prst="rect">
            <a:avLst/>
          </a:prstGeom>
          <a:noFill/>
          <a:ln>
            <a:noFill/>
          </a:ln>
        </p:spPr>
      </p:pic>
      <p:pic>
        <p:nvPicPr>
          <p:cNvPr id="389" name="Google Shape;389;g31394e96cd1_0_48"/>
          <p:cNvPicPr preferRelativeResize="0"/>
          <p:nvPr/>
        </p:nvPicPr>
        <p:blipFill>
          <a:blip r:embed="rId5">
            <a:alphaModFix/>
          </a:blip>
          <a:stretch>
            <a:fillRect/>
          </a:stretch>
        </p:blipFill>
        <p:spPr>
          <a:xfrm>
            <a:off x="4681150" y="810715"/>
            <a:ext cx="1914450" cy="3922685"/>
          </a:xfrm>
          <a:prstGeom prst="rect">
            <a:avLst/>
          </a:prstGeom>
          <a:noFill/>
          <a:ln>
            <a:noFill/>
          </a:ln>
        </p:spPr>
      </p:pic>
      <p:pic>
        <p:nvPicPr>
          <p:cNvPr id="390" name="Google Shape;390;g31394e96cd1_0_48"/>
          <p:cNvPicPr preferRelativeResize="0"/>
          <p:nvPr/>
        </p:nvPicPr>
        <p:blipFill>
          <a:blip r:embed="rId6">
            <a:alphaModFix/>
          </a:blip>
          <a:stretch>
            <a:fillRect/>
          </a:stretch>
        </p:blipFill>
        <p:spPr>
          <a:xfrm>
            <a:off x="6697575" y="785126"/>
            <a:ext cx="1914450" cy="3927573"/>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sp>
        <p:nvSpPr>
          <p:cNvPr id="395" name="Google Shape;395;g31394e96cd1_0_63"/>
          <p:cNvSpPr txBox="1"/>
          <p:nvPr/>
        </p:nvSpPr>
        <p:spPr>
          <a:xfrm>
            <a:off x="5809943" y="4825868"/>
            <a:ext cx="3015300" cy="217500"/>
          </a:xfrm>
          <a:prstGeom prst="rect">
            <a:avLst/>
          </a:prstGeom>
          <a:noFill/>
          <a:ln>
            <a:noFill/>
          </a:ln>
        </p:spPr>
        <p:txBody>
          <a:bodyPr spcFirstLastPara="1" wrap="square" lIns="91425" tIns="91425" rIns="91425" bIns="91425" anchor="ctr" anchorCtr="0">
            <a:noAutofit/>
          </a:bodyPr>
          <a:lstStyle/>
          <a:p>
            <a:pPr marL="0" marR="0" lvl="0" indent="0" algn="r" rtl="0">
              <a:lnSpc>
                <a:spcPct val="115000"/>
              </a:lnSpc>
              <a:spcBef>
                <a:spcPts val="0"/>
              </a:spcBef>
              <a:spcAft>
                <a:spcPts val="0"/>
              </a:spcAft>
              <a:buClr>
                <a:srgbClr val="000000"/>
              </a:buClr>
              <a:buSzPts val="1200"/>
              <a:buFont typeface="Arial"/>
              <a:buNone/>
            </a:pPr>
            <a:r>
              <a:rPr lang="es" sz="1000" b="0" i="0" u="none" strike="noStrike" cap="none">
                <a:solidFill>
                  <a:srgbClr val="0012A2"/>
                </a:solidFill>
                <a:latin typeface="Albert Sans"/>
                <a:ea typeface="Albert Sans"/>
                <a:cs typeface="Albert Sans"/>
                <a:sym typeface="Albert Sans"/>
              </a:rPr>
              <a:t>Informatics Engineering | Universitas Surabaya</a:t>
            </a:r>
            <a:endParaRPr sz="1000" b="0" i="0" u="none" strike="noStrike" cap="none">
              <a:solidFill>
                <a:srgbClr val="0012A2"/>
              </a:solidFill>
              <a:latin typeface="Albert Sans"/>
              <a:ea typeface="Albert Sans"/>
              <a:cs typeface="Albert Sans"/>
              <a:sym typeface="Albert Sans"/>
            </a:endParaRPr>
          </a:p>
        </p:txBody>
      </p:sp>
      <p:sp>
        <p:nvSpPr>
          <p:cNvPr id="396" name="Google Shape;396;g31394e96cd1_0_63"/>
          <p:cNvSpPr/>
          <p:nvPr/>
        </p:nvSpPr>
        <p:spPr>
          <a:xfrm>
            <a:off x="538625" y="0"/>
            <a:ext cx="2394900" cy="591000"/>
          </a:xfrm>
          <a:prstGeom prst="round2SameRect">
            <a:avLst>
              <a:gd name="adj1" fmla="val 0"/>
              <a:gd name="adj2" fmla="val 50000"/>
            </a:avLst>
          </a:prstGeom>
          <a:solidFill>
            <a:srgbClr val="043170"/>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s" sz="2000" b="1">
                <a:solidFill>
                  <a:schemeClr val="lt1"/>
                </a:solidFill>
                <a:latin typeface="Figtree"/>
                <a:ea typeface="Figtree"/>
                <a:cs typeface="Figtree"/>
                <a:sym typeface="Figtree"/>
              </a:rPr>
              <a:t>Upload Image</a:t>
            </a:r>
            <a:endParaRPr sz="2000" b="1" i="0" u="none" strike="noStrike" cap="none">
              <a:solidFill>
                <a:schemeClr val="lt1"/>
              </a:solidFill>
              <a:latin typeface="Figtree"/>
              <a:ea typeface="Figtree"/>
              <a:cs typeface="Figtree"/>
              <a:sym typeface="Figtree"/>
            </a:endParaRPr>
          </a:p>
        </p:txBody>
      </p:sp>
      <p:sp>
        <p:nvSpPr>
          <p:cNvPr id="397" name="Google Shape;397;g31394e96cd1_0_63"/>
          <p:cNvSpPr txBox="1"/>
          <p:nvPr/>
        </p:nvSpPr>
        <p:spPr>
          <a:xfrm>
            <a:off x="496200" y="760988"/>
            <a:ext cx="8151600" cy="3894900"/>
          </a:xfrm>
          <a:prstGeom prst="rect">
            <a:avLst/>
          </a:prstGeom>
          <a:noFill/>
          <a:ln>
            <a:noFill/>
          </a:ln>
        </p:spPr>
        <p:txBody>
          <a:bodyPr spcFirstLastPara="1" wrap="square" lIns="0" tIns="12700" rIns="0" bIns="0" anchor="t" anchorCtr="0">
            <a:spAutoFit/>
          </a:bodyPr>
          <a:lstStyle/>
          <a:p>
            <a:pPr marL="0" lvl="0" indent="0" algn="just" rtl="0">
              <a:lnSpc>
                <a:spcPct val="115000"/>
              </a:lnSpc>
              <a:spcBef>
                <a:spcPts val="0"/>
              </a:spcBef>
              <a:spcAft>
                <a:spcPts val="0"/>
              </a:spcAft>
              <a:buNone/>
            </a:pPr>
            <a:r>
              <a:rPr lang="es" sz="1300">
                <a:latin typeface="Verdana"/>
                <a:ea typeface="Verdana"/>
                <a:cs typeface="Verdana"/>
                <a:sym typeface="Verdana"/>
              </a:rPr>
              <a:t>Remember, not like the URL input, the image from camera is still reside in our device. We have to upload it to the internet and save the url in our pasta table.</a:t>
            </a:r>
            <a:endParaRPr sz="1300">
              <a:latin typeface="Verdana"/>
              <a:ea typeface="Verdana"/>
              <a:cs typeface="Verdana"/>
              <a:sym typeface="Verdana"/>
            </a:endParaRPr>
          </a:p>
          <a:p>
            <a:pPr marL="0" lvl="0" indent="0" algn="just" rtl="0">
              <a:lnSpc>
                <a:spcPct val="115000"/>
              </a:lnSpc>
              <a:spcBef>
                <a:spcPts val="0"/>
              </a:spcBef>
              <a:spcAft>
                <a:spcPts val="0"/>
              </a:spcAft>
              <a:buNone/>
            </a:pPr>
            <a:endParaRPr sz="1300">
              <a:latin typeface="Verdana"/>
              <a:ea typeface="Verdana"/>
              <a:cs typeface="Verdana"/>
              <a:sym typeface="Verdana"/>
            </a:endParaRPr>
          </a:p>
          <a:p>
            <a:pPr marL="0" lvl="0" indent="0" algn="just" rtl="0">
              <a:lnSpc>
                <a:spcPct val="115000"/>
              </a:lnSpc>
              <a:spcBef>
                <a:spcPts val="0"/>
              </a:spcBef>
              <a:spcAft>
                <a:spcPts val="0"/>
              </a:spcAft>
              <a:buNone/>
            </a:pPr>
            <a:r>
              <a:rPr lang="es" sz="1300">
                <a:latin typeface="Verdana"/>
                <a:ea typeface="Verdana"/>
                <a:cs typeface="Verdana"/>
                <a:sym typeface="Verdana"/>
              </a:rPr>
              <a:t>We will send base64 string and write it into a png file. In this course, we save the image using pasta name as filename, and put it into images folder.</a:t>
            </a:r>
            <a:endParaRPr sz="1300">
              <a:latin typeface="Verdana"/>
              <a:ea typeface="Verdana"/>
              <a:cs typeface="Verdana"/>
              <a:sym typeface="Verdana"/>
            </a:endParaRPr>
          </a:p>
          <a:p>
            <a:pPr marL="0" lvl="0" indent="0" algn="just" rtl="0">
              <a:lnSpc>
                <a:spcPct val="115000"/>
              </a:lnSpc>
              <a:spcBef>
                <a:spcPts val="0"/>
              </a:spcBef>
              <a:spcAft>
                <a:spcPts val="0"/>
              </a:spcAft>
              <a:buNone/>
            </a:pPr>
            <a:endParaRPr sz="1300">
              <a:latin typeface="Verdana"/>
              <a:ea typeface="Verdana"/>
              <a:cs typeface="Verdana"/>
              <a:sym typeface="Verdana"/>
            </a:endParaRPr>
          </a:p>
          <a:p>
            <a:pPr marL="0" lvl="0" indent="0" algn="just" rtl="0">
              <a:lnSpc>
                <a:spcPct val="115000"/>
              </a:lnSpc>
              <a:spcBef>
                <a:spcPts val="0"/>
              </a:spcBef>
              <a:spcAft>
                <a:spcPts val="0"/>
              </a:spcAft>
              <a:buNone/>
            </a:pPr>
            <a:r>
              <a:rPr lang="es" sz="1300">
                <a:latin typeface="Verdana"/>
                <a:ea typeface="Verdana"/>
                <a:cs typeface="Verdana"/>
                <a:sym typeface="Verdana"/>
              </a:rPr>
              <a:t>steps:</a:t>
            </a:r>
            <a:endParaRPr sz="1300">
              <a:latin typeface="Verdana"/>
              <a:ea typeface="Verdana"/>
              <a:cs typeface="Verdana"/>
              <a:sym typeface="Verdana"/>
            </a:endParaRPr>
          </a:p>
          <a:p>
            <a:pPr marL="457200" lvl="0" indent="-311150" algn="just" rtl="0">
              <a:lnSpc>
                <a:spcPct val="115000"/>
              </a:lnSpc>
              <a:spcBef>
                <a:spcPts val="0"/>
              </a:spcBef>
              <a:spcAft>
                <a:spcPts val="0"/>
              </a:spcAft>
              <a:buSzPts val="1300"/>
              <a:buFont typeface="Verdana"/>
              <a:buChar char="➔"/>
            </a:pPr>
            <a:r>
              <a:rPr lang="es" sz="1300">
                <a:latin typeface="Verdana"/>
                <a:ea typeface="Verdana"/>
                <a:cs typeface="Verdana"/>
                <a:sym typeface="Verdana"/>
              </a:rPr>
              <a:t>Create images folder in our web service directory. Change it's permission, make everyone can write (using command line chmod 777 or using winscp/filezilla )</a:t>
            </a:r>
            <a:endParaRPr sz="1300">
              <a:latin typeface="Verdana"/>
              <a:ea typeface="Verdana"/>
              <a:cs typeface="Verdana"/>
              <a:sym typeface="Verdana"/>
            </a:endParaRPr>
          </a:p>
          <a:p>
            <a:pPr marL="457200" lvl="0" indent="-311150" algn="just" rtl="0">
              <a:lnSpc>
                <a:spcPct val="115000"/>
              </a:lnSpc>
              <a:spcBef>
                <a:spcPts val="0"/>
              </a:spcBef>
              <a:spcAft>
                <a:spcPts val="0"/>
              </a:spcAft>
              <a:buSzPts val="1300"/>
              <a:buFont typeface="Verdana"/>
              <a:buChar char="➔"/>
            </a:pPr>
            <a:r>
              <a:rPr lang="es" sz="1300">
                <a:latin typeface="Verdana"/>
                <a:ea typeface="Verdana"/>
                <a:cs typeface="Verdana"/>
                <a:sym typeface="Verdana"/>
              </a:rPr>
              <a:t>Write php web service that take base64 string and write it into file in above folder with name [pasta name].png</a:t>
            </a:r>
            <a:endParaRPr sz="1300">
              <a:latin typeface="Verdana"/>
              <a:ea typeface="Verdana"/>
              <a:cs typeface="Verdana"/>
              <a:sym typeface="Verdana"/>
            </a:endParaRPr>
          </a:p>
          <a:p>
            <a:pPr marL="457200" lvl="0" indent="-311150" algn="just" rtl="0">
              <a:lnSpc>
                <a:spcPct val="115000"/>
              </a:lnSpc>
              <a:spcBef>
                <a:spcPts val="0"/>
              </a:spcBef>
              <a:spcAft>
                <a:spcPts val="0"/>
              </a:spcAft>
              <a:buSzPts val="1300"/>
              <a:buFont typeface="Verdana"/>
              <a:buChar char="➔"/>
            </a:pPr>
            <a:r>
              <a:rPr lang="es" sz="1300">
                <a:latin typeface="Verdana"/>
                <a:ea typeface="Verdana"/>
                <a:cs typeface="Verdana"/>
                <a:sym typeface="Verdana"/>
              </a:rPr>
              <a:t>Check web service . debug the base64 from camera in console (using console.debug). copy and paste in postman . check the result. you should see a new png file in images folder  and it can be seen in browser with url : </a:t>
            </a:r>
            <a:r>
              <a:rPr lang="es" sz="1300">
                <a:solidFill>
                  <a:srgbClr val="FF0000"/>
                </a:solidFill>
                <a:latin typeface="Verdana"/>
                <a:ea typeface="Verdana"/>
                <a:cs typeface="Verdana"/>
                <a:sym typeface="Verdana"/>
              </a:rPr>
              <a:t>ubaya.xyz/hybrid/[NRP]/images/[pasta name].jpg</a:t>
            </a:r>
            <a:endParaRPr sz="1300">
              <a:solidFill>
                <a:srgbClr val="FF0000"/>
              </a:solidFill>
              <a:latin typeface="Verdana"/>
              <a:ea typeface="Verdana"/>
              <a:cs typeface="Verdana"/>
              <a:sym typeface="Verdana"/>
            </a:endParaRPr>
          </a:p>
          <a:p>
            <a:pPr marL="457200" lvl="0" indent="-311150" algn="just" rtl="0">
              <a:lnSpc>
                <a:spcPct val="115000"/>
              </a:lnSpc>
              <a:spcBef>
                <a:spcPts val="0"/>
              </a:spcBef>
              <a:spcAft>
                <a:spcPts val="0"/>
              </a:spcAft>
              <a:buSzPts val="1300"/>
              <a:buFont typeface="Verdana"/>
              <a:buChar char="➔"/>
            </a:pPr>
            <a:r>
              <a:rPr lang="es" sz="1300">
                <a:latin typeface="Verdana"/>
                <a:ea typeface="Verdana"/>
                <a:cs typeface="Verdana"/>
                <a:sym typeface="Verdana"/>
              </a:rPr>
              <a:t>Link the web service in new function in pasta service</a:t>
            </a:r>
            <a:endParaRPr sz="1300">
              <a:latin typeface="Verdana"/>
              <a:ea typeface="Verdana"/>
              <a:cs typeface="Verdana"/>
              <a:sym typeface="Verdana"/>
            </a:endParaRPr>
          </a:p>
          <a:p>
            <a:pPr marL="457200" lvl="0" indent="-311150" algn="just" rtl="0">
              <a:lnSpc>
                <a:spcPct val="115000"/>
              </a:lnSpc>
              <a:spcBef>
                <a:spcPts val="0"/>
              </a:spcBef>
              <a:spcAft>
                <a:spcPts val="0"/>
              </a:spcAft>
              <a:buSzPts val="1300"/>
              <a:buFont typeface="Verdana"/>
              <a:buChar char="➔"/>
            </a:pPr>
            <a:r>
              <a:rPr lang="es" sz="1300">
                <a:latin typeface="Verdana"/>
                <a:ea typeface="Verdana"/>
                <a:cs typeface="Verdana"/>
                <a:sym typeface="Verdana"/>
              </a:rPr>
              <a:t>When saving new pasta, if imageType equal to 'Camera' then do upload photo and</a:t>
            </a:r>
            <a:br>
              <a:rPr lang="es" sz="1300">
                <a:latin typeface="Verdana"/>
                <a:ea typeface="Verdana"/>
                <a:cs typeface="Verdana"/>
                <a:sym typeface="Verdana"/>
              </a:rPr>
            </a:br>
            <a:r>
              <a:rPr lang="es" sz="1300">
                <a:latin typeface="Verdana"/>
                <a:ea typeface="Verdana"/>
                <a:cs typeface="Verdana"/>
                <a:sym typeface="Verdana"/>
              </a:rPr>
              <a:t>   use above URL as parameter.</a:t>
            </a:r>
            <a:endParaRPr sz="130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g31394e96cd1_0_69"/>
          <p:cNvSpPr txBox="1"/>
          <p:nvPr/>
        </p:nvSpPr>
        <p:spPr>
          <a:xfrm>
            <a:off x="5809943" y="4825868"/>
            <a:ext cx="3015300" cy="217500"/>
          </a:xfrm>
          <a:prstGeom prst="rect">
            <a:avLst/>
          </a:prstGeom>
          <a:noFill/>
          <a:ln>
            <a:noFill/>
          </a:ln>
        </p:spPr>
        <p:txBody>
          <a:bodyPr spcFirstLastPara="1" wrap="square" lIns="91425" tIns="91425" rIns="91425" bIns="91425" anchor="ctr" anchorCtr="0">
            <a:noAutofit/>
          </a:bodyPr>
          <a:lstStyle/>
          <a:p>
            <a:pPr marL="0" marR="0" lvl="0" indent="0" algn="r" rtl="0">
              <a:lnSpc>
                <a:spcPct val="115000"/>
              </a:lnSpc>
              <a:spcBef>
                <a:spcPts val="0"/>
              </a:spcBef>
              <a:spcAft>
                <a:spcPts val="0"/>
              </a:spcAft>
              <a:buClr>
                <a:srgbClr val="000000"/>
              </a:buClr>
              <a:buSzPts val="1200"/>
              <a:buFont typeface="Arial"/>
              <a:buNone/>
            </a:pPr>
            <a:r>
              <a:rPr lang="es" sz="1000" b="0" i="0" u="none" strike="noStrike" cap="none">
                <a:solidFill>
                  <a:srgbClr val="0012A2"/>
                </a:solidFill>
                <a:latin typeface="Albert Sans"/>
                <a:ea typeface="Albert Sans"/>
                <a:cs typeface="Albert Sans"/>
                <a:sym typeface="Albert Sans"/>
              </a:rPr>
              <a:t>Informatics Engineering | Universitas Surabaya</a:t>
            </a:r>
            <a:endParaRPr sz="1000" b="0" i="0" u="none" strike="noStrike" cap="none">
              <a:solidFill>
                <a:srgbClr val="0012A2"/>
              </a:solidFill>
              <a:latin typeface="Albert Sans"/>
              <a:ea typeface="Albert Sans"/>
              <a:cs typeface="Albert Sans"/>
              <a:sym typeface="Albert Sans"/>
            </a:endParaRPr>
          </a:p>
        </p:txBody>
      </p:sp>
      <p:sp>
        <p:nvSpPr>
          <p:cNvPr id="403" name="Google Shape;403;g31394e96cd1_0_69"/>
          <p:cNvSpPr/>
          <p:nvPr/>
        </p:nvSpPr>
        <p:spPr>
          <a:xfrm>
            <a:off x="538625" y="0"/>
            <a:ext cx="2890500" cy="591000"/>
          </a:xfrm>
          <a:prstGeom prst="round2SameRect">
            <a:avLst>
              <a:gd name="adj1" fmla="val 0"/>
              <a:gd name="adj2" fmla="val 50000"/>
            </a:avLst>
          </a:prstGeom>
          <a:solidFill>
            <a:srgbClr val="043170"/>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s" sz="2000" b="1">
                <a:solidFill>
                  <a:schemeClr val="lt1"/>
                </a:solidFill>
                <a:latin typeface="Figtree"/>
                <a:ea typeface="Figtree"/>
                <a:cs typeface="Figtree"/>
                <a:sym typeface="Figtree"/>
              </a:rPr>
              <a:t>upload_image.php</a:t>
            </a:r>
            <a:endParaRPr sz="2000" b="1" i="0" u="none" strike="noStrike" cap="none">
              <a:solidFill>
                <a:schemeClr val="lt1"/>
              </a:solidFill>
              <a:latin typeface="Figtree"/>
              <a:ea typeface="Figtree"/>
              <a:cs typeface="Figtree"/>
              <a:sym typeface="Figtree"/>
            </a:endParaRPr>
          </a:p>
        </p:txBody>
      </p:sp>
      <p:sp>
        <p:nvSpPr>
          <p:cNvPr id="404" name="Google Shape;404;g31394e96cd1_0_69"/>
          <p:cNvSpPr txBox="1"/>
          <p:nvPr/>
        </p:nvSpPr>
        <p:spPr>
          <a:xfrm>
            <a:off x="2368950" y="766388"/>
            <a:ext cx="4406100" cy="3884100"/>
          </a:xfrm>
          <a:prstGeom prst="rect">
            <a:avLst/>
          </a:prstGeom>
          <a:noFill/>
          <a:ln>
            <a:noFill/>
          </a:ln>
        </p:spPr>
        <p:txBody>
          <a:bodyPr spcFirstLastPara="1" wrap="square" lIns="0" tIns="12700" rIns="0" bIns="0" anchor="t" anchorCtr="0">
            <a:spAutoFit/>
          </a:bodyPr>
          <a:lstStyle/>
          <a:p>
            <a:pPr marL="0" lvl="0" indent="0" algn="l" rtl="0">
              <a:lnSpc>
                <a:spcPct val="115000"/>
              </a:lnSpc>
              <a:spcBef>
                <a:spcPts val="0"/>
              </a:spcBef>
              <a:spcAft>
                <a:spcPts val="0"/>
              </a:spcAft>
              <a:buNone/>
            </a:pPr>
            <a:r>
              <a:rPr lang="es" sz="1000">
                <a:solidFill>
                  <a:srgbClr val="800000"/>
                </a:solidFill>
              </a:rPr>
              <a:t>&lt;?php</a:t>
            </a:r>
            <a:br>
              <a:rPr lang="es" sz="1000">
                <a:solidFill>
                  <a:srgbClr val="800000"/>
                </a:solidFill>
              </a:rPr>
            </a:br>
            <a:r>
              <a:rPr lang="es" sz="1000">
                <a:solidFill>
                  <a:srgbClr val="800000"/>
                </a:solidFill>
              </a:rPr>
              <a:t> </a:t>
            </a:r>
            <a:r>
              <a:rPr lang="es" sz="1000"/>
              <a:t>header(</a:t>
            </a:r>
            <a:r>
              <a:rPr lang="es" sz="1000">
                <a:solidFill>
                  <a:srgbClr val="A31515"/>
                </a:solidFill>
              </a:rPr>
              <a:t>"Access-Control-Allow-Origin: *"</a:t>
            </a:r>
            <a:r>
              <a:rPr lang="es" sz="1000"/>
              <a:t>);</a:t>
            </a:r>
            <a:endParaRPr sz="1000"/>
          </a:p>
          <a:p>
            <a:pPr marL="0" lvl="0" indent="0" algn="l" rtl="0">
              <a:lnSpc>
                <a:spcPct val="115000"/>
              </a:lnSpc>
              <a:spcBef>
                <a:spcPts val="0"/>
              </a:spcBef>
              <a:spcAft>
                <a:spcPts val="0"/>
              </a:spcAft>
              <a:buNone/>
            </a:pPr>
            <a:r>
              <a:rPr lang="es" sz="1000">
                <a:solidFill>
                  <a:srgbClr val="008000"/>
                </a:solidFill>
              </a:rPr>
              <a:t>// get base64 string</a:t>
            </a:r>
            <a:endParaRPr sz="1000">
              <a:solidFill>
                <a:srgbClr val="008000"/>
              </a:solidFill>
            </a:endParaRPr>
          </a:p>
          <a:p>
            <a:pPr marL="0" lvl="0" indent="0" algn="l" rtl="0">
              <a:lnSpc>
                <a:spcPct val="115000"/>
              </a:lnSpc>
              <a:spcBef>
                <a:spcPts val="0"/>
              </a:spcBef>
              <a:spcAft>
                <a:spcPts val="0"/>
              </a:spcAft>
              <a:buNone/>
            </a:pPr>
            <a:r>
              <a:rPr lang="es" sz="1000"/>
              <a:t>$base64Image = $_POST[</a:t>
            </a:r>
            <a:r>
              <a:rPr lang="es" sz="1000">
                <a:solidFill>
                  <a:srgbClr val="A31515"/>
                </a:solidFill>
              </a:rPr>
              <a:t>'base64'</a:t>
            </a:r>
            <a:r>
              <a:rPr lang="es" sz="1000"/>
              <a:t>];</a:t>
            </a:r>
            <a:endParaRPr sz="1000"/>
          </a:p>
          <a:p>
            <a:pPr marL="0" lvl="0" indent="0" algn="l" rtl="0">
              <a:lnSpc>
                <a:spcPct val="115000"/>
              </a:lnSpc>
              <a:spcBef>
                <a:spcPts val="0"/>
              </a:spcBef>
              <a:spcAft>
                <a:spcPts val="0"/>
              </a:spcAft>
              <a:buNone/>
            </a:pPr>
            <a:r>
              <a:rPr lang="es" sz="1000">
                <a:solidFill>
                  <a:srgbClr val="008000"/>
                </a:solidFill>
              </a:rPr>
              <a:t>// Remove the data URI prefix (e.g., 'data:image/png;base64,')</a:t>
            </a:r>
            <a:endParaRPr sz="1000">
              <a:solidFill>
                <a:srgbClr val="008000"/>
              </a:solidFill>
            </a:endParaRPr>
          </a:p>
          <a:p>
            <a:pPr marL="0" lvl="0" indent="0" algn="l" rtl="0">
              <a:lnSpc>
                <a:spcPct val="115000"/>
              </a:lnSpc>
              <a:spcBef>
                <a:spcPts val="0"/>
              </a:spcBef>
              <a:spcAft>
                <a:spcPts val="0"/>
              </a:spcAft>
              <a:buNone/>
            </a:pPr>
            <a:r>
              <a:rPr lang="es" sz="1000"/>
              <a:t>list($type, $base64Image) = explode(</a:t>
            </a:r>
            <a:r>
              <a:rPr lang="es" sz="1000">
                <a:solidFill>
                  <a:srgbClr val="A31515"/>
                </a:solidFill>
              </a:rPr>
              <a:t>';'</a:t>
            </a:r>
            <a:r>
              <a:rPr lang="es" sz="1000"/>
              <a:t>, $base64Image);</a:t>
            </a:r>
            <a:endParaRPr sz="1000"/>
          </a:p>
          <a:p>
            <a:pPr marL="0" lvl="0" indent="0" algn="l" rtl="0">
              <a:lnSpc>
                <a:spcPct val="115000"/>
              </a:lnSpc>
              <a:spcBef>
                <a:spcPts val="0"/>
              </a:spcBef>
              <a:spcAft>
                <a:spcPts val="0"/>
              </a:spcAft>
              <a:buNone/>
            </a:pPr>
            <a:r>
              <a:rPr lang="es" sz="1000"/>
              <a:t>list(, $base64Image) = explode(</a:t>
            </a:r>
            <a:r>
              <a:rPr lang="es" sz="1000">
                <a:solidFill>
                  <a:srgbClr val="A31515"/>
                </a:solidFill>
              </a:rPr>
              <a:t>','</a:t>
            </a:r>
            <a:r>
              <a:rPr lang="es" sz="1000"/>
              <a:t>, $base64Image);</a:t>
            </a:r>
            <a:endParaRPr sz="1000"/>
          </a:p>
          <a:p>
            <a:pPr marL="0" lvl="0" indent="0" algn="l" rtl="0">
              <a:lnSpc>
                <a:spcPct val="115000"/>
              </a:lnSpc>
              <a:spcBef>
                <a:spcPts val="0"/>
              </a:spcBef>
              <a:spcAft>
                <a:spcPts val="0"/>
              </a:spcAft>
              <a:buNone/>
            </a:pPr>
            <a:r>
              <a:rPr lang="es" sz="1000">
                <a:solidFill>
                  <a:srgbClr val="008000"/>
                </a:solidFill>
              </a:rPr>
              <a:t>// Decode the base64 string to binary data</a:t>
            </a:r>
            <a:endParaRPr sz="1000">
              <a:solidFill>
                <a:srgbClr val="008000"/>
              </a:solidFill>
            </a:endParaRPr>
          </a:p>
          <a:p>
            <a:pPr marL="0" lvl="0" indent="0" algn="l" rtl="0">
              <a:lnSpc>
                <a:spcPct val="115000"/>
              </a:lnSpc>
              <a:spcBef>
                <a:spcPts val="0"/>
              </a:spcBef>
              <a:spcAft>
                <a:spcPts val="0"/>
              </a:spcAft>
              <a:buNone/>
            </a:pPr>
            <a:r>
              <a:rPr lang="es" sz="1000"/>
              <a:t>$imageData = base64_decode($base64Image);</a:t>
            </a:r>
            <a:endParaRPr sz="1000"/>
          </a:p>
          <a:p>
            <a:pPr marL="0" lvl="0" indent="0" algn="l" rtl="0">
              <a:lnSpc>
                <a:spcPct val="115000"/>
              </a:lnSpc>
              <a:spcBef>
                <a:spcPts val="0"/>
              </a:spcBef>
              <a:spcAft>
                <a:spcPts val="0"/>
              </a:spcAft>
              <a:buNone/>
            </a:pPr>
            <a:r>
              <a:rPr lang="es" sz="1000">
                <a:solidFill>
                  <a:srgbClr val="008000"/>
                </a:solidFill>
              </a:rPr>
              <a:t>// set a filename</a:t>
            </a:r>
            <a:endParaRPr sz="1000">
              <a:solidFill>
                <a:srgbClr val="008000"/>
              </a:solidFill>
            </a:endParaRPr>
          </a:p>
          <a:p>
            <a:pPr marL="0" lvl="0" indent="0" algn="l" rtl="0">
              <a:lnSpc>
                <a:spcPct val="115000"/>
              </a:lnSpc>
              <a:spcBef>
                <a:spcPts val="0"/>
              </a:spcBef>
              <a:spcAft>
                <a:spcPts val="0"/>
              </a:spcAft>
              <a:buNone/>
            </a:pPr>
            <a:r>
              <a:rPr lang="es" sz="1000"/>
              <a:t>$filename = $_POST[</a:t>
            </a:r>
            <a:r>
              <a:rPr lang="es" sz="1000">
                <a:solidFill>
                  <a:srgbClr val="A31515"/>
                </a:solidFill>
              </a:rPr>
              <a:t>'name'</a:t>
            </a:r>
            <a:r>
              <a:rPr lang="es" sz="1000"/>
              <a:t>]. </a:t>
            </a:r>
            <a:r>
              <a:rPr lang="es" sz="1000">
                <a:solidFill>
                  <a:srgbClr val="A31515"/>
                </a:solidFill>
              </a:rPr>
              <a:t>'.png'</a:t>
            </a:r>
            <a:r>
              <a:rPr lang="es" sz="1000"/>
              <a:t>;</a:t>
            </a:r>
            <a:endParaRPr sz="1000"/>
          </a:p>
          <a:p>
            <a:pPr marL="0" lvl="0" indent="0" algn="l" rtl="0">
              <a:lnSpc>
                <a:spcPct val="115000"/>
              </a:lnSpc>
              <a:spcBef>
                <a:spcPts val="0"/>
              </a:spcBef>
              <a:spcAft>
                <a:spcPts val="0"/>
              </a:spcAft>
              <a:buNone/>
            </a:pPr>
            <a:r>
              <a:rPr lang="es" sz="1000">
                <a:solidFill>
                  <a:srgbClr val="008000"/>
                </a:solidFill>
              </a:rPr>
              <a:t>// Specify the directory to save the image (adjust as needed)</a:t>
            </a:r>
            <a:endParaRPr sz="1000">
              <a:solidFill>
                <a:srgbClr val="008000"/>
              </a:solidFill>
            </a:endParaRPr>
          </a:p>
          <a:p>
            <a:pPr marL="0" lvl="0" indent="0" algn="l" rtl="0">
              <a:lnSpc>
                <a:spcPct val="115000"/>
              </a:lnSpc>
              <a:spcBef>
                <a:spcPts val="0"/>
              </a:spcBef>
              <a:spcAft>
                <a:spcPts val="0"/>
              </a:spcAft>
              <a:buNone/>
            </a:pPr>
            <a:r>
              <a:rPr lang="es" sz="1000"/>
              <a:t>$savePath = </a:t>
            </a:r>
            <a:r>
              <a:rPr lang="es" sz="1000">
                <a:solidFill>
                  <a:srgbClr val="811F3F"/>
                </a:solidFill>
              </a:rPr>
              <a:t>'images/'</a:t>
            </a:r>
            <a:r>
              <a:rPr lang="es" sz="1000"/>
              <a:t>;</a:t>
            </a:r>
            <a:endParaRPr sz="1000"/>
          </a:p>
          <a:p>
            <a:pPr marL="0" lvl="0" indent="0" algn="l" rtl="0">
              <a:lnSpc>
                <a:spcPct val="115000"/>
              </a:lnSpc>
              <a:spcBef>
                <a:spcPts val="0"/>
              </a:spcBef>
              <a:spcAft>
                <a:spcPts val="0"/>
              </a:spcAft>
              <a:buNone/>
            </a:pPr>
            <a:r>
              <a:rPr lang="es" sz="1000">
                <a:solidFill>
                  <a:srgbClr val="0000FF"/>
                </a:solidFill>
              </a:rPr>
              <a:t>try</a:t>
            </a:r>
            <a:r>
              <a:rPr lang="es" sz="1000"/>
              <a:t> {</a:t>
            </a:r>
            <a:endParaRPr sz="1000"/>
          </a:p>
          <a:p>
            <a:pPr marL="0" lvl="0" indent="0" algn="l" rtl="0">
              <a:lnSpc>
                <a:spcPct val="115000"/>
              </a:lnSpc>
              <a:spcBef>
                <a:spcPts val="0"/>
              </a:spcBef>
              <a:spcAft>
                <a:spcPts val="0"/>
              </a:spcAft>
              <a:buNone/>
            </a:pPr>
            <a:r>
              <a:rPr lang="es" sz="1000">
                <a:solidFill>
                  <a:srgbClr val="008000"/>
                </a:solidFill>
              </a:rPr>
              <a:t>  // Save the image to a file</a:t>
            </a:r>
            <a:endParaRPr sz="1000">
              <a:solidFill>
                <a:srgbClr val="008000"/>
              </a:solidFill>
            </a:endParaRPr>
          </a:p>
          <a:p>
            <a:pPr marL="0" lvl="0" indent="0" algn="l" rtl="0">
              <a:lnSpc>
                <a:spcPct val="115000"/>
              </a:lnSpc>
              <a:spcBef>
                <a:spcPts val="0"/>
              </a:spcBef>
              <a:spcAft>
                <a:spcPts val="0"/>
              </a:spcAft>
              <a:buNone/>
            </a:pPr>
            <a:r>
              <a:rPr lang="es" sz="1000"/>
              <a:t>  file_put_contents($savePath . $filename, $imageData);</a:t>
            </a:r>
            <a:endParaRPr sz="1000"/>
          </a:p>
          <a:p>
            <a:pPr marL="0" lvl="0" indent="0" algn="l" rtl="0">
              <a:lnSpc>
                <a:spcPct val="115000"/>
              </a:lnSpc>
              <a:spcBef>
                <a:spcPts val="0"/>
              </a:spcBef>
              <a:spcAft>
                <a:spcPts val="0"/>
              </a:spcAft>
              <a:buNone/>
            </a:pPr>
            <a:r>
              <a:rPr lang="es" sz="1000"/>
              <a:t>  echo json_encode(array(</a:t>
            </a:r>
            <a:r>
              <a:rPr lang="es" sz="1000">
                <a:solidFill>
                  <a:srgbClr val="A31515"/>
                </a:solidFill>
              </a:rPr>
              <a:t>"result"</a:t>
            </a:r>
            <a:r>
              <a:rPr lang="es" sz="1000"/>
              <a:t>=&gt;</a:t>
            </a:r>
            <a:r>
              <a:rPr lang="es" sz="1000">
                <a:solidFill>
                  <a:srgbClr val="A31515"/>
                </a:solidFill>
              </a:rPr>
              <a:t>'success'</a:t>
            </a:r>
            <a:r>
              <a:rPr lang="es" sz="1000"/>
              <a:t>));</a:t>
            </a:r>
            <a:endParaRPr sz="1000"/>
          </a:p>
          <a:p>
            <a:pPr marL="0" lvl="0" indent="0" algn="l" rtl="0">
              <a:lnSpc>
                <a:spcPct val="115000"/>
              </a:lnSpc>
              <a:spcBef>
                <a:spcPts val="0"/>
              </a:spcBef>
              <a:spcAft>
                <a:spcPts val="0"/>
              </a:spcAft>
              <a:buNone/>
            </a:pPr>
            <a:r>
              <a:rPr lang="es" sz="1000"/>
              <a:t>}</a:t>
            </a:r>
            <a:endParaRPr sz="1000"/>
          </a:p>
          <a:p>
            <a:pPr marL="0" lvl="0" indent="0" algn="l" rtl="0">
              <a:lnSpc>
                <a:spcPct val="115000"/>
              </a:lnSpc>
              <a:spcBef>
                <a:spcPts val="0"/>
              </a:spcBef>
              <a:spcAft>
                <a:spcPts val="0"/>
              </a:spcAft>
              <a:buNone/>
            </a:pPr>
            <a:r>
              <a:rPr lang="es" sz="1000">
                <a:solidFill>
                  <a:srgbClr val="0000FF"/>
                </a:solidFill>
              </a:rPr>
              <a:t>catch</a:t>
            </a:r>
            <a:r>
              <a:rPr lang="es" sz="1000"/>
              <a:t> (Exception $e) {</a:t>
            </a:r>
            <a:endParaRPr sz="1000"/>
          </a:p>
          <a:p>
            <a:pPr marL="0" lvl="0" indent="0" algn="l" rtl="0">
              <a:lnSpc>
                <a:spcPct val="115000"/>
              </a:lnSpc>
              <a:spcBef>
                <a:spcPts val="0"/>
              </a:spcBef>
              <a:spcAft>
                <a:spcPts val="0"/>
              </a:spcAft>
              <a:buNone/>
            </a:pPr>
            <a:r>
              <a:rPr lang="es" sz="1000"/>
              <a:t>  echo json_encode(array(</a:t>
            </a:r>
            <a:r>
              <a:rPr lang="es" sz="1000">
                <a:solidFill>
                  <a:srgbClr val="A31515"/>
                </a:solidFill>
              </a:rPr>
              <a:t>"result"</a:t>
            </a:r>
            <a:r>
              <a:rPr lang="es" sz="1000"/>
              <a:t>=&gt;</a:t>
            </a:r>
            <a:r>
              <a:rPr lang="es" sz="1000">
                <a:solidFill>
                  <a:srgbClr val="A31515"/>
                </a:solidFill>
              </a:rPr>
              <a:t>'fail'</a:t>
            </a:r>
            <a:r>
              <a:rPr lang="es" sz="1000"/>
              <a:t>,</a:t>
            </a:r>
            <a:r>
              <a:rPr lang="es" sz="1000">
                <a:solidFill>
                  <a:srgbClr val="A31515"/>
                </a:solidFill>
              </a:rPr>
              <a:t>"error"</a:t>
            </a:r>
            <a:r>
              <a:rPr lang="es" sz="1000"/>
              <a:t>=&gt;$e-&gt;getMessage()));</a:t>
            </a:r>
            <a:endParaRPr sz="1000"/>
          </a:p>
          <a:p>
            <a:pPr marL="0" lvl="0" indent="0" algn="l" rtl="0">
              <a:lnSpc>
                <a:spcPct val="115000"/>
              </a:lnSpc>
              <a:spcBef>
                <a:spcPts val="0"/>
              </a:spcBef>
              <a:spcAft>
                <a:spcPts val="0"/>
              </a:spcAft>
              <a:buNone/>
            </a:pPr>
            <a:r>
              <a:rPr lang="es" sz="1000"/>
              <a:t>}</a:t>
            </a:r>
            <a:endParaRPr sz="1000"/>
          </a:p>
          <a:p>
            <a:pPr marL="0" lvl="0" indent="0" algn="l" rtl="0">
              <a:lnSpc>
                <a:spcPct val="115000"/>
              </a:lnSpc>
              <a:spcBef>
                <a:spcPts val="0"/>
              </a:spcBef>
              <a:spcAft>
                <a:spcPts val="0"/>
              </a:spcAft>
              <a:buNone/>
            </a:pPr>
            <a:r>
              <a:rPr lang="es" sz="1000">
                <a:solidFill>
                  <a:srgbClr val="800000"/>
                </a:solidFill>
              </a:rPr>
              <a:t>?&gt;</a:t>
            </a:r>
            <a:endParaRPr sz="1000">
              <a:latin typeface="Verdana"/>
              <a:ea typeface="Verdana"/>
              <a:cs typeface="Verdana"/>
              <a:sym typeface="Verdana"/>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sp>
        <p:nvSpPr>
          <p:cNvPr id="409" name="Google Shape;409;g31394e96cd1_0_75"/>
          <p:cNvSpPr txBox="1"/>
          <p:nvPr/>
        </p:nvSpPr>
        <p:spPr>
          <a:xfrm>
            <a:off x="5809943" y="4825868"/>
            <a:ext cx="3015300" cy="217500"/>
          </a:xfrm>
          <a:prstGeom prst="rect">
            <a:avLst/>
          </a:prstGeom>
          <a:noFill/>
          <a:ln>
            <a:noFill/>
          </a:ln>
        </p:spPr>
        <p:txBody>
          <a:bodyPr spcFirstLastPara="1" wrap="square" lIns="91425" tIns="91425" rIns="91425" bIns="91425" anchor="ctr" anchorCtr="0">
            <a:noAutofit/>
          </a:bodyPr>
          <a:lstStyle/>
          <a:p>
            <a:pPr marL="0" marR="0" lvl="0" indent="0" algn="r" rtl="0">
              <a:lnSpc>
                <a:spcPct val="115000"/>
              </a:lnSpc>
              <a:spcBef>
                <a:spcPts val="0"/>
              </a:spcBef>
              <a:spcAft>
                <a:spcPts val="0"/>
              </a:spcAft>
              <a:buClr>
                <a:srgbClr val="000000"/>
              </a:buClr>
              <a:buSzPts val="1200"/>
              <a:buFont typeface="Arial"/>
              <a:buNone/>
            </a:pPr>
            <a:r>
              <a:rPr lang="es" sz="1000" b="0" i="0" u="none" strike="noStrike" cap="none">
                <a:solidFill>
                  <a:srgbClr val="0012A2"/>
                </a:solidFill>
                <a:latin typeface="Albert Sans"/>
                <a:ea typeface="Albert Sans"/>
                <a:cs typeface="Albert Sans"/>
                <a:sym typeface="Albert Sans"/>
              </a:rPr>
              <a:t>Informatics Engineering | Universitas Surabaya</a:t>
            </a:r>
            <a:endParaRPr sz="1000" b="0" i="0" u="none" strike="noStrike" cap="none">
              <a:solidFill>
                <a:srgbClr val="0012A2"/>
              </a:solidFill>
              <a:latin typeface="Albert Sans"/>
              <a:ea typeface="Albert Sans"/>
              <a:cs typeface="Albert Sans"/>
              <a:sym typeface="Albert Sans"/>
            </a:endParaRPr>
          </a:p>
        </p:txBody>
      </p:sp>
      <p:sp>
        <p:nvSpPr>
          <p:cNvPr id="410" name="Google Shape;410;g31394e96cd1_0_75"/>
          <p:cNvSpPr/>
          <p:nvPr/>
        </p:nvSpPr>
        <p:spPr>
          <a:xfrm>
            <a:off x="538625" y="0"/>
            <a:ext cx="2890500" cy="591000"/>
          </a:xfrm>
          <a:prstGeom prst="round2SameRect">
            <a:avLst>
              <a:gd name="adj1" fmla="val 0"/>
              <a:gd name="adj2" fmla="val 50000"/>
            </a:avLst>
          </a:prstGeom>
          <a:solidFill>
            <a:srgbClr val="043170"/>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s" sz="2000" b="1">
                <a:solidFill>
                  <a:schemeClr val="lt1"/>
                </a:solidFill>
                <a:latin typeface="Figtree"/>
                <a:ea typeface="Figtree"/>
                <a:cs typeface="Figtree"/>
                <a:sym typeface="Figtree"/>
              </a:rPr>
              <a:t>Check Web Service</a:t>
            </a:r>
            <a:endParaRPr sz="2000" b="1" i="0" u="none" strike="noStrike" cap="none">
              <a:solidFill>
                <a:schemeClr val="lt1"/>
              </a:solidFill>
              <a:latin typeface="Figtree"/>
              <a:ea typeface="Figtree"/>
              <a:cs typeface="Figtree"/>
              <a:sym typeface="Figtree"/>
            </a:endParaRPr>
          </a:p>
        </p:txBody>
      </p:sp>
      <p:sp>
        <p:nvSpPr>
          <p:cNvPr id="411" name="Google Shape;411;g31394e96cd1_0_75"/>
          <p:cNvSpPr txBox="1"/>
          <p:nvPr/>
        </p:nvSpPr>
        <p:spPr>
          <a:xfrm>
            <a:off x="483875" y="696500"/>
            <a:ext cx="3000000" cy="400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s">
                <a:solidFill>
                  <a:srgbClr val="FF0000"/>
                </a:solidFill>
              </a:rPr>
              <a:t>console.debug(this.base64)</a:t>
            </a:r>
            <a:endParaRPr>
              <a:solidFill>
                <a:srgbClr val="FF0000"/>
              </a:solidFill>
            </a:endParaRPr>
          </a:p>
        </p:txBody>
      </p:sp>
      <p:pic>
        <p:nvPicPr>
          <p:cNvPr id="412" name="Google Shape;412;g31394e96cd1_0_75"/>
          <p:cNvPicPr preferRelativeResize="0"/>
          <p:nvPr/>
        </p:nvPicPr>
        <p:blipFill>
          <a:blip r:embed="rId3">
            <a:alphaModFix/>
          </a:blip>
          <a:stretch>
            <a:fillRect/>
          </a:stretch>
        </p:blipFill>
        <p:spPr>
          <a:xfrm>
            <a:off x="538625" y="1096700"/>
            <a:ext cx="5662827" cy="3591375"/>
          </a:xfrm>
          <a:prstGeom prst="rect">
            <a:avLst/>
          </a:prstGeom>
          <a:noFill/>
          <a:ln>
            <a:noFill/>
          </a:ln>
        </p:spPr>
      </p:pic>
      <p:sp>
        <p:nvSpPr>
          <p:cNvPr id="413" name="Google Shape;413;g31394e96cd1_0_75"/>
          <p:cNvSpPr/>
          <p:nvPr/>
        </p:nvSpPr>
        <p:spPr>
          <a:xfrm>
            <a:off x="7045525" y="2277075"/>
            <a:ext cx="1567200" cy="736800"/>
          </a:xfrm>
          <a:prstGeom prst="roundRect">
            <a:avLst>
              <a:gd name="adj" fmla="val 16667"/>
            </a:avLst>
          </a:prstGeom>
          <a:solidFill>
            <a:srgbClr val="FFFFFF"/>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s"/>
              <a:t>Copy this, paste in postman</a:t>
            </a:r>
            <a:endParaRPr>
              <a:latin typeface="Albert Sans Light"/>
              <a:ea typeface="Albert Sans Light"/>
              <a:cs typeface="Albert Sans Light"/>
              <a:sym typeface="Albert Sans Light"/>
            </a:endParaRPr>
          </a:p>
        </p:txBody>
      </p:sp>
      <p:cxnSp>
        <p:nvCxnSpPr>
          <p:cNvPr id="414" name="Google Shape;414;g31394e96cd1_0_75"/>
          <p:cNvCxnSpPr>
            <a:stCxn id="415" idx="3"/>
            <a:endCxn id="413" idx="1"/>
          </p:cNvCxnSpPr>
          <p:nvPr/>
        </p:nvCxnSpPr>
        <p:spPr>
          <a:xfrm rot="10800000" flipH="1">
            <a:off x="6081275" y="2645575"/>
            <a:ext cx="964200" cy="963600"/>
          </a:xfrm>
          <a:prstGeom prst="straightConnector1">
            <a:avLst/>
          </a:prstGeom>
          <a:noFill/>
          <a:ln w="28575" cap="flat" cmpd="sng">
            <a:solidFill>
              <a:schemeClr val="dk2"/>
            </a:solidFill>
            <a:prstDash val="solid"/>
            <a:round/>
            <a:headEnd type="none" w="med" len="med"/>
            <a:tailEnd type="triangle" w="med" len="med"/>
          </a:ln>
        </p:spPr>
      </p:cxnSp>
      <p:sp>
        <p:nvSpPr>
          <p:cNvPr id="415" name="Google Shape;415;g31394e96cd1_0_75"/>
          <p:cNvSpPr/>
          <p:nvPr/>
        </p:nvSpPr>
        <p:spPr>
          <a:xfrm>
            <a:off x="2250275" y="2723275"/>
            <a:ext cx="3831000" cy="1771800"/>
          </a:xfrm>
          <a:prstGeom prst="roundRect">
            <a:avLst>
              <a:gd name="adj" fmla="val 16667"/>
            </a:avLst>
          </a:prstGeom>
          <a:no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Light"/>
              <a:ea typeface="Albert Sans Light"/>
              <a:cs typeface="Albert Sans Light"/>
              <a:sym typeface="Albert Sans Light"/>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20" name="Google Shape;420;g31394e96cd1_0_85"/>
          <p:cNvSpPr txBox="1"/>
          <p:nvPr/>
        </p:nvSpPr>
        <p:spPr>
          <a:xfrm>
            <a:off x="5809943" y="4825868"/>
            <a:ext cx="3015300" cy="217500"/>
          </a:xfrm>
          <a:prstGeom prst="rect">
            <a:avLst/>
          </a:prstGeom>
          <a:noFill/>
          <a:ln>
            <a:noFill/>
          </a:ln>
        </p:spPr>
        <p:txBody>
          <a:bodyPr spcFirstLastPara="1" wrap="square" lIns="91425" tIns="91425" rIns="91425" bIns="91425" anchor="ctr" anchorCtr="0">
            <a:noAutofit/>
          </a:bodyPr>
          <a:lstStyle/>
          <a:p>
            <a:pPr marL="0" marR="0" lvl="0" indent="0" algn="r" rtl="0">
              <a:lnSpc>
                <a:spcPct val="115000"/>
              </a:lnSpc>
              <a:spcBef>
                <a:spcPts val="0"/>
              </a:spcBef>
              <a:spcAft>
                <a:spcPts val="0"/>
              </a:spcAft>
              <a:buClr>
                <a:srgbClr val="000000"/>
              </a:buClr>
              <a:buSzPts val="1200"/>
              <a:buFont typeface="Arial"/>
              <a:buNone/>
            </a:pPr>
            <a:r>
              <a:rPr lang="es" sz="1000" b="0" i="0" u="none" strike="noStrike" cap="none">
                <a:solidFill>
                  <a:srgbClr val="0012A2"/>
                </a:solidFill>
                <a:latin typeface="Albert Sans"/>
                <a:ea typeface="Albert Sans"/>
                <a:cs typeface="Albert Sans"/>
                <a:sym typeface="Albert Sans"/>
              </a:rPr>
              <a:t>Informatics Engineering | Universitas Surabaya</a:t>
            </a:r>
            <a:endParaRPr sz="1000" b="0" i="0" u="none" strike="noStrike" cap="none">
              <a:solidFill>
                <a:srgbClr val="0012A2"/>
              </a:solidFill>
              <a:latin typeface="Albert Sans"/>
              <a:ea typeface="Albert Sans"/>
              <a:cs typeface="Albert Sans"/>
              <a:sym typeface="Albert Sans"/>
            </a:endParaRPr>
          </a:p>
        </p:txBody>
      </p:sp>
      <p:sp>
        <p:nvSpPr>
          <p:cNvPr id="421" name="Google Shape;421;g31394e96cd1_0_85"/>
          <p:cNvSpPr/>
          <p:nvPr/>
        </p:nvSpPr>
        <p:spPr>
          <a:xfrm>
            <a:off x="538625" y="0"/>
            <a:ext cx="3265500" cy="591000"/>
          </a:xfrm>
          <a:prstGeom prst="round2SameRect">
            <a:avLst>
              <a:gd name="adj1" fmla="val 0"/>
              <a:gd name="adj2" fmla="val 50000"/>
            </a:avLst>
          </a:prstGeom>
          <a:solidFill>
            <a:srgbClr val="043170"/>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s" sz="2000" b="1">
                <a:solidFill>
                  <a:schemeClr val="lt1"/>
                </a:solidFill>
                <a:latin typeface="Figtree"/>
                <a:ea typeface="Figtree"/>
                <a:cs typeface="Figtree"/>
                <a:sym typeface="Figtree"/>
              </a:rPr>
              <a:t>Check Web Service (2)</a:t>
            </a:r>
            <a:endParaRPr sz="2000" b="1" i="0" u="none" strike="noStrike" cap="none">
              <a:solidFill>
                <a:schemeClr val="lt1"/>
              </a:solidFill>
              <a:latin typeface="Figtree"/>
              <a:ea typeface="Figtree"/>
              <a:cs typeface="Figtree"/>
              <a:sym typeface="Figtree"/>
            </a:endParaRPr>
          </a:p>
        </p:txBody>
      </p:sp>
      <p:sp>
        <p:nvSpPr>
          <p:cNvPr id="422" name="Google Shape;422;g31394e96cd1_0_85"/>
          <p:cNvSpPr txBox="1"/>
          <p:nvPr/>
        </p:nvSpPr>
        <p:spPr>
          <a:xfrm>
            <a:off x="483875" y="696500"/>
            <a:ext cx="3000000" cy="400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s"/>
              <a:t>in postman: </a:t>
            </a:r>
            <a:endParaRPr/>
          </a:p>
        </p:txBody>
      </p:sp>
      <p:pic>
        <p:nvPicPr>
          <p:cNvPr id="423" name="Google Shape;423;g31394e96cd1_0_85"/>
          <p:cNvPicPr preferRelativeResize="0"/>
          <p:nvPr/>
        </p:nvPicPr>
        <p:blipFill>
          <a:blip r:embed="rId3">
            <a:alphaModFix/>
          </a:blip>
          <a:stretch>
            <a:fillRect/>
          </a:stretch>
        </p:blipFill>
        <p:spPr>
          <a:xfrm>
            <a:off x="538625" y="1049800"/>
            <a:ext cx="6116248" cy="2175275"/>
          </a:xfrm>
          <a:prstGeom prst="rect">
            <a:avLst/>
          </a:prstGeom>
          <a:noFill/>
          <a:ln>
            <a:noFill/>
          </a:ln>
        </p:spPr>
      </p:pic>
      <p:pic>
        <p:nvPicPr>
          <p:cNvPr id="424" name="Google Shape;424;g31394e96cd1_0_85"/>
          <p:cNvPicPr preferRelativeResize="0"/>
          <p:nvPr/>
        </p:nvPicPr>
        <p:blipFill>
          <a:blip r:embed="rId4">
            <a:alphaModFix/>
          </a:blip>
          <a:stretch>
            <a:fillRect/>
          </a:stretch>
        </p:blipFill>
        <p:spPr>
          <a:xfrm>
            <a:off x="3397353" y="2442575"/>
            <a:ext cx="3537748" cy="492875"/>
          </a:xfrm>
          <a:prstGeom prst="rect">
            <a:avLst/>
          </a:prstGeom>
          <a:noFill/>
          <a:ln>
            <a:noFill/>
          </a:ln>
        </p:spPr>
      </p:pic>
      <p:sp>
        <p:nvSpPr>
          <p:cNvPr id="425" name="Google Shape;425;g31394e96cd1_0_85"/>
          <p:cNvSpPr/>
          <p:nvPr/>
        </p:nvSpPr>
        <p:spPr>
          <a:xfrm>
            <a:off x="3866925" y="3275725"/>
            <a:ext cx="2598600" cy="334800"/>
          </a:xfrm>
          <a:prstGeom prst="roundRect">
            <a:avLst>
              <a:gd name="adj" fmla="val 16667"/>
            </a:avLst>
          </a:prstGeom>
          <a:noFill/>
          <a:ln w="9525" cap="flat" cmpd="sng">
            <a:solidFill>
              <a:srgbClr val="023D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s"/>
              <a:t>from debug in previous slide</a:t>
            </a:r>
            <a:endParaRPr>
              <a:latin typeface="Albert Sans Light"/>
              <a:ea typeface="Albert Sans Light"/>
              <a:cs typeface="Albert Sans Light"/>
              <a:sym typeface="Albert Sans Light"/>
            </a:endParaRPr>
          </a:p>
        </p:txBody>
      </p:sp>
      <p:cxnSp>
        <p:nvCxnSpPr>
          <p:cNvPr id="426" name="Google Shape;426;g31394e96cd1_0_85"/>
          <p:cNvCxnSpPr>
            <a:stCxn id="425" idx="0"/>
            <a:endCxn id="424" idx="2"/>
          </p:cNvCxnSpPr>
          <p:nvPr/>
        </p:nvCxnSpPr>
        <p:spPr>
          <a:xfrm rot="10800000">
            <a:off x="5166225" y="2935525"/>
            <a:ext cx="0" cy="340200"/>
          </a:xfrm>
          <a:prstGeom prst="straightConnector1">
            <a:avLst/>
          </a:prstGeom>
          <a:noFill/>
          <a:ln w="19050" cap="flat" cmpd="sng">
            <a:solidFill>
              <a:srgbClr val="0000FF"/>
            </a:solidFill>
            <a:prstDash val="solid"/>
            <a:round/>
            <a:headEnd type="none" w="med" len="med"/>
            <a:tailEnd type="triangle" w="med" len="med"/>
          </a:ln>
        </p:spPr>
      </p:cxnSp>
      <p:sp>
        <p:nvSpPr>
          <p:cNvPr id="427" name="Google Shape;427;g31394e96cd1_0_85"/>
          <p:cNvSpPr txBox="1"/>
          <p:nvPr/>
        </p:nvSpPr>
        <p:spPr>
          <a:xfrm>
            <a:off x="741150" y="4004438"/>
            <a:ext cx="7661700" cy="615000"/>
          </a:xfrm>
          <a:prstGeom prst="rect">
            <a:avLst/>
          </a:prstGeom>
          <a:noFill/>
          <a:ln w="19050" cap="flat" cmpd="sng">
            <a:solidFill>
              <a:srgbClr val="FF9900"/>
            </a:solidFill>
            <a:prstDash val="solid"/>
            <a:round/>
            <a:headEnd type="none" w="sm" len="sm"/>
            <a:tailEnd type="none" w="sm" len="sm"/>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s" sz="1300"/>
              <a:t>If not error (status 200 OK) , check images folder. Is there a new png file ?</a:t>
            </a:r>
            <a:endParaRPr sz="1300"/>
          </a:p>
          <a:p>
            <a:pPr marL="0" lvl="0" indent="0" algn="l" rtl="0">
              <a:lnSpc>
                <a:spcPct val="115000"/>
              </a:lnSpc>
              <a:spcBef>
                <a:spcPts val="0"/>
              </a:spcBef>
              <a:spcAft>
                <a:spcPts val="0"/>
              </a:spcAft>
              <a:buNone/>
            </a:pPr>
            <a:r>
              <a:rPr lang="es" sz="1300"/>
              <a:t>If there is new file, check if it can be shown in browser or not. If it can, your web service is done.</a:t>
            </a:r>
            <a:endParaRPr sz="130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31"/>
        <p:cNvGrpSpPr/>
        <p:nvPr/>
      </p:nvGrpSpPr>
      <p:grpSpPr>
        <a:xfrm>
          <a:off x="0" y="0"/>
          <a:ext cx="0" cy="0"/>
          <a:chOff x="0" y="0"/>
          <a:chExt cx="0" cy="0"/>
        </a:xfrm>
      </p:grpSpPr>
      <p:sp>
        <p:nvSpPr>
          <p:cNvPr id="432" name="Google Shape;432;g31394e96cd1_0_96"/>
          <p:cNvSpPr txBox="1"/>
          <p:nvPr/>
        </p:nvSpPr>
        <p:spPr>
          <a:xfrm>
            <a:off x="5809943" y="4825868"/>
            <a:ext cx="3015300" cy="217500"/>
          </a:xfrm>
          <a:prstGeom prst="rect">
            <a:avLst/>
          </a:prstGeom>
          <a:noFill/>
          <a:ln>
            <a:noFill/>
          </a:ln>
        </p:spPr>
        <p:txBody>
          <a:bodyPr spcFirstLastPara="1" wrap="square" lIns="91425" tIns="91425" rIns="91425" bIns="91425" anchor="ctr" anchorCtr="0">
            <a:noAutofit/>
          </a:bodyPr>
          <a:lstStyle/>
          <a:p>
            <a:pPr marL="0" marR="0" lvl="0" indent="0" algn="r" rtl="0">
              <a:lnSpc>
                <a:spcPct val="115000"/>
              </a:lnSpc>
              <a:spcBef>
                <a:spcPts val="0"/>
              </a:spcBef>
              <a:spcAft>
                <a:spcPts val="0"/>
              </a:spcAft>
              <a:buClr>
                <a:srgbClr val="000000"/>
              </a:buClr>
              <a:buSzPts val="1200"/>
              <a:buFont typeface="Arial"/>
              <a:buNone/>
            </a:pPr>
            <a:r>
              <a:rPr lang="es" sz="1000" b="0" i="0" u="none" strike="noStrike" cap="none">
                <a:solidFill>
                  <a:srgbClr val="0012A2"/>
                </a:solidFill>
                <a:latin typeface="Albert Sans"/>
                <a:ea typeface="Albert Sans"/>
                <a:cs typeface="Albert Sans"/>
                <a:sym typeface="Albert Sans"/>
              </a:rPr>
              <a:t>Informatics Engineering | Universitas Surabaya</a:t>
            </a:r>
            <a:endParaRPr sz="1000" b="0" i="0" u="none" strike="noStrike" cap="none">
              <a:solidFill>
                <a:srgbClr val="0012A2"/>
              </a:solidFill>
              <a:latin typeface="Albert Sans"/>
              <a:ea typeface="Albert Sans"/>
              <a:cs typeface="Albert Sans"/>
              <a:sym typeface="Albert Sans"/>
            </a:endParaRPr>
          </a:p>
        </p:txBody>
      </p:sp>
      <p:sp>
        <p:nvSpPr>
          <p:cNvPr id="433" name="Google Shape;433;g31394e96cd1_0_96"/>
          <p:cNvSpPr/>
          <p:nvPr/>
        </p:nvSpPr>
        <p:spPr>
          <a:xfrm>
            <a:off x="538625" y="0"/>
            <a:ext cx="3225300" cy="591000"/>
          </a:xfrm>
          <a:prstGeom prst="round2SameRect">
            <a:avLst>
              <a:gd name="adj1" fmla="val 0"/>
              <a:gd name="adj2" fmla="val 50000"/>
            </a:avLst>
          </a:prstGeom>
          <a:solidFill>
            <a:srgbClr val="043170"/>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s" sz="2000" b="1">
                <a:solidFill>
                  <a:schemeClr val="lt1"/>
                </a:solidFill>
                <a:latin typeface="Figtree"/>
                <a:ea typeface="Figtree"/>
                <a:cs typeface="Figtree"/>
                <a:sym typeface="Figtree"/>
              </a:rPr>
              <a:t>Update Pasta Service</a:t>
            </a:r>
            <a:endParaRPr sz="2000" b="1" i="0" u="none" strike="noStrike" cap="none">
              <a:solidFill>
                <a:schemeClr val="lt1"/>
              </a:solidFill>
              <a:latin typeface="Figtree"/>
              <a:ea typeface="Figtree"/>
              <a:cs typeface="Figtree"/>
              <a:sym typeface="Figtree"/>
            </a:endParaRPr>
          </a:p>
        </p:txBody>
      </p:sp>
      <p:sp>
        <p:nvSpPr>
          <p:cNvPr id="434" name="Google Shape;434;g31394e96cd1_0_96"/>
          <p:cNvSpPr txBox="1"/>
          <p:nvPr/>
        </p:nvSpPr>
        <p:spPr>
          <a:xfrm>
            <a:off x="496188" y="970388"/>
            <a:ext cx="8151600" cy="3476100"/>
          </a:xfrm>
          <a:prstGeom prst="rect">
            <a:avLst/>
          </a:prstGeom>
          <a:solidFill>
            <a:srgbClr val="F3F3F3"/>
          </a:solidFill>
          <a:ln>
            <a:noFill/>
          </a:ln>
        </p:spPr>
        <p:txBody>
          <a:bodyPr spcFirstLastPara="1" wrap="square" lIns="0" tIns="12700" rIns="0" bIns="0" anchor="t" anchorCtr="0">
            <a:spAutoFit/>
          </a:bodyPr>
          <a:lstStyle/>
          <a:p>
            <a:pPr marL="0" lvl="0" indent="0" algn="l" rtl="0">
              <a:lnSpc>
                <a:spcPct val="115000"/>
              </a:lnSpc>
              <a:spcBef>
                <a:spcPts val="0"/>
              </a:spcBef>
              <a:spcAft>
                <a:spcPts val="0"/>
              </a:spcAft>
              <a:buNone/>
            </a:pPr>
            <a:r>
              <a:rPr lang="es" sz="1800"/>
              <a:t>uploadImage(p_name:string, p_base64:string)</a:t>
            </a:r>
            <a:endParaRPr sz="1800"/>
          </a:p>
          <a:p>
            <a:pPr marL="0" lvl="0" indent="0" algn="l" rtl="0">
              <a:lnSpc>
                <a:spcPct val="115000"/>
              </a:lnSpc>
              <a:spcBef>
                <a:spcPts val="0"/>
              </a:spcBef>
              <a:spcAft>
                <a:spcPts val="0"/>
              </a:spcAft>
              <a:buNone/>
            </a:pPr>
            <a:r>
              <a:rPr lang="es" sz="1800"/>
              <a:t>{</a:t>
            </a:r>
            <a:endParaRPr sz="1800"/>
          </a:p>
          <a:p>
            <a:pPr marL="0" lvl="0" indent="0" algn="l" rtl="0">
              <a:lnSpc>
                <a:spcPct val="115000"/>
              </a:lnSpc>
              <a:spcBef>
                <a:spcPts val="0"/>
              </a:spcBef>
              <a:spcAft>
                <a:spcPts val="0"/>
              </a:spcAft>
              <a:buNone/>
            </a:pPr>
            <a:r>
              <a:rPr lang="es" sz="1800">
                <a:solidFill>
                  <a:srgbClr val="0000FF"/>
                </a:solidFill>
              </a:rPr>
              <a:t>  const</a:t>
            </a:r>
            <a:r>
              <a:rPr lang="es" sz="1800"/>
              <a:t> headers = </a:t>
            </a:r>
            <a:r>
              <a:rPr lang="es" sz="1800">
                <a:solidFill>
                  <a:srgbClr val="0000FF"/>
                </a:solidFill>
              </a:rPr>
              <a:t>new</a:t>
            </a:r>
            <a:r>
              <a:rPr lang="es" sz="1800"/>
              <a:t> HttpHeaders({ </a:t>
            </a:r>
            <a:r>
              <a:rPr lang="es" sz="1800">
                <a:solidFill>
                  <a:srgbClr val="A31515"/>
                </a:solidFill>
              </a:rPr>
              <a:t>'Content-Type'</a:t>
            </a:r>
            <a:r>
              <a:rPr lang="es" sz="1800"/>
              <a:t>: </a:t>
            </a:r>
            <a:r>
              <a:rPr lang="es" sz="1800">
                <a:solidFill>
                  <a:srgbClr val="A31515"/>
                </a:solidFill>
              </a:rPr>
              <a:t>'application/x-www-form-urlencoded'</a:t>
            </a:r>
            <a:r>
              <a:rPr lang="es" sz="1800"/>
              <a:t> });</a:t>
            </a:r>
            <a:endParaRPr sz="1800"/>
          </a:p>
          <a:p>
            <a:pPr marL="0" lvl="0" indent="0" algn="l" rtl="0">
              <a:lnSpc>
                <a:spcPct val="115000"/>
              </a:lnSpc>
              <a:spcBef>
                <a:spcPts val="0"/>
              </a:spcBef>
              <a:spcAft>
                <a:spcPts val="0"/>
              </a:spcAft>
              <a:buNone/>
            </a:pPr>
            <a:r>
              <a:rPr lang="es" sz="1800">
                <a:solidFill>
                  <a:srgbClr val="0000FF"/>
                </a:solidFill>
              </a:rPr>
              <a:t>  const</a:t>
            </a:r>
            <a:r>
              <a:rPr lang="es" sz="1800"/>
              <a:t> body = </a:t>
            </a:r>
            <a:r>
              <a:rPr lang="es" sz="1800">
                <a:solidFill>
                  <a:srgbClr val="0000FF"/>
                </a:solidFill>
              </a:rPr>
              <a:t>new</a:t>
            </a:r>
            <a:r>
              <a:rPr lang="es" sz="1800"/>
              <a:t> URLSearchParams();</a:t>
            </a:r>
            <a:endParaRPr sz="1800"/>
          </a:p>
          <a:p>
            <a:pPr marL="0" lvl="0" indent="0" algn="l" rtl="0">
              <a:lnSpc>
                <a:spcPct val="115000"/>
              </a:lnSpc>
              <a:spcBef>
                <a:spcPts val="0"/>
              </a:spcBef>
              <a:spcAft>
                <a:spcPts val="0"/>
              </a:spcAft>
              <a:buNone/>
            </a:pPr>
            <a:r>
              <a:rPr lang="es" sz="1800"/>
              <a:t>  body.set(</a:t>
            </a:r>
            <a:r>
              <a:rPr lang="es" sz="1800">
                <a:solidFill>
                  <a:srgbClr val="A31515"/>
                </a:solidFill>
              </a:rPr>
              <a:t>'name'</a:t>
            </a:r>
            <a:r>
              <a:rPr lang="es" sz="1800"/>
              <a:t>, p_name.toString());</a:t>
            </a:r>
            <a:endParaRPr sz="1800"/>
          </a:p>
          <a:p>
            <a:pPr marL="0" lvl="0" indent="0" algn="l" rtl="0">
              <a:lnSpc>
                <a:spcPct val="115000"/>
              </a:lnSpc>
              <a:spcBef>
                <a:spcPts val="0"/>
              </a:spcBef>
              <a:spcAft>
                <a:spcPts val="0"/>
              </a:spcAft>
              <a:buNone/>
            </a:pPr>
            <a:r>
              <a:rPr lang="es" sz="1800"/>
              <a:t>  body.set(</a:t>
            </a:r>
            <a:r>
              <a:rPr lang="es" sz="1800">
                <a:solidFill>
                  <a:srgbClr val="A31515"/>
                </a:solidFill>
              </a:rPr>
              <a:t>'base64'</a:t>
            </a:r>
            <a:r>
              <a:rPr lang="es" sz="1800"/>
              <a:t>, p_base64.toString());</a:t>
            </a:r>
            <a:endParaRPr sz="1800"/>
          </a:p>
          <a:p>
            <a:pPr marL="0" lvl="0" indent="0" algn="l" rtl="0">
              <a:lnSpc>
                <a:spcPct val="115000"/>
              </a:lnSpc>
              <a:spcBef>
                <a:spcPts val="0"/>
              </a:spcBef>
              <a:spcAft>
                <a:spcPts val="0"/>
              </a:spcAft>
              <a:buNone/>
            </a:pPr>
            <a:r>
              <a:rPr lang="es" sz="1800">
                <a:solidFill>
                  <a:srgbClr val="0000FF"/>
                </a:solidFill>
              </a:rPr>
              <a:t>  const</a:t>
            </a:r>
            <a:r>
              <a:rPr lang="es" sz="1800"/>
              <a:t> urlEncodedData = body.toString();</a:t>
            </a:r>
            <a:endParaRPr sz="1800"/>
          </a:p>
          <a:p>
            <a:pPr marL="0" lvl="0" indent="0" algn="l" rtl="0">
              <a:lnSpc>
                <a:spcPct val="115000"/>
              </a:lnSpc>
              <a:spcBef>
                <a:spcPts val="0"/>
              </a:spcBef>
              <a:spcAft>
                <a:spcPts val="0"/>
              </a:spcAft>
              <a:buNone/>
            </a:pPr>
            <a:r>
              <a:rPr lang="es" sz="1800">
                <a:solidFill>
                  <a:srgbClr val="0000FF"/>
                </a:solidFill>
              </a:rPr>
              <a:t>  return</a:t>
            </a:r>
            <a:r>
              <a:rPr lang="es" sz="1800"/>
              <a:t> </a:t>
            </a:r>
            <a:r>
              <a:rPr lang="es" sz="1800">
                <a:solidFill>
                  <a:srgbClr val="0000FF"/>
                </a:solidFill>
              </a:rPr>
              <a:t>this</a:t>
            </a:r>
            <a:r>
              <a:rPr lang="es" sz="1800"/>
              <a:t>.http.post(</a:t>
            </a:r>
            <a:r>
              <a:rPr lang="es" sz="1800">
                <a:solidFill>
                  <a:srgbClr val="A31515"/>
                </a:solidFill>
              </a:rPr>
              <a:t>"https://ubaya.xyz/hybrid/[NRP]/upload_image.php"</a:t>
            </a:r>
            <a:r>
              <a:rPr lang="es" sz="1800"/>
              <a:t>, urlEncodedData, { headers });</a:t>
            </a:r>
            <a:endParaRPr sz="1800"/>
          </a:p>
          <a:p>
            <a:pPr marL="0" lvl="0" indent="0" algn="l" rtl="0">
              <a:lnSpc>
                <a:spcPct val="115000"/>
              </a:lnSpc>
              <a:spcBef>
                <a:spcPts val="0"/>
              </a:spcBef>
              <a:spcAft>
                <a:spcPts val="0"/>
              </a:spcAft>
              <a:buNone/>
            </a:pPr>
            <a:r>
              <a:rPr lang="es" sz="1800"/>
              <a:t>}</a:t>
            </a:r>
            <a:endParaRPr sz="2200">
              <a:solidFill>
                <a:srgbClr val="222D3A"/>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38"/>
        <p:cNvGrpSpPr/>
        <p:nvPr/>
      </p:nvGrpSpPr>
      <p:grpSpPr>
        <a:xfrm>
          <a:off x="0" y="0"/>
          <a:ext cx="0" cy="0"/>
          <a:chOff x="0" y="0"/>
          <a:chExt cx="0" cy="0"/>
        </a:xfrm>
      </p:grpSpPr>
      <p:sp>
        <p:nvSpPr>
          <p:cNvPr id="439" name="Google Shape;439;g31394e96cd1_0_102"/>
          <p:cNvSpPr txBox="1"/>
          <p:nvPr/>
        </p:nvSpPr>
        <p:spPr>
          <a:xfrm>
            <a:off x="5809943" y="4825868"/>
            <a:ext cx="3015300" cy="217500"/>
          </a:xfrm>
          <a:prstGeom prst="rect">
            <a:avLst/>
          </a:prstGeom>
          <a:noFill/>
          <a:ln>
            <a:noFill/>
          </a:ln>
        </p:spPr>
        <p:txBody>
          <a:bodyPr spcFirstLastPara="1" wrap="square" lIns="91425" tIns="91425" rIns="91425" bIns="91425" anchor="ctr" anchorCtr="0">
            <a:noAutofit/>
          </a:bodyPr>
          <a:lstStyle/>
          <a:p>
            <a:pPr marL="0" marR="0" lvl="0" indent="0" algn="r" rtl="0">
              <a:lnSpc>
                <a:spcPct val="115000"/>
              </a:lnSpc>
              <a:spcBef>
                <a:spcPts val="0"/>
              </a:spcBef>
              <a:spcAft>
                <a:spcPts val="0"/>
              </a:spcAft>
              <a:buClr>
                <a:srgbClr val="000000"/>
              </a:buClr>
              <a:buSzPts val="1200"/>
              <a:buFont typeface="Arial"/>
              <a:buNone/>
            </a:pPr>
            <a:r>
              <a:rPr lang="es" sz="1000" b="0" i="0" u="none" strike="noStrike" cap="none">
                <a:solidFill>
                  <a:srgbClr val="0012A2"/>
                </a:solidFill>
                <a:latin typeface="Albert Sans"/>
                <a:ea typeface="Albert Sans"/>
                <a:cs typeface="Albert Sans"/>
                <a:sym typeface="Albert Sans"/>
              </a:rPr>
              <a:t>Informatics Engineering | Universitas Surabaya</a:t>
            </a:r>
            <a:endParaRPr sz="1000" b="0" i="0" u="none" strike="noStrike" cap="none">
              <a:solidFill>
                <a:srgbClr val="0012A2"/>
              </a:solidFill>
              <a:latin typeface="Albert Sans"/>
              <a:ea typeface="Albert Sans"/>
              <a:cs typeface="Albert Sans"/>
              <a:sym typeface="Albert Sans"/>
            </a:endParaRPr>
          </a:p>
        </p:txBody>
      </p:sp>
      <p:sp>
        <p:nvSpPr>
          <p:cNvPr id="440" name="Google Shape;440;g31394e96cd1_0_102"/>
          <p:cNvSpPr/>
          <p:nvPr/>
        </p:nvSpPr>
        <p:spPr>
          <a:xfrm>
            <a:off x="538625" y="0"/>
            <a:ext cx="3225300" cy="591000"/>
          </a:xfrm>
          <a:prstGeom prst="round2SameRect">
            <a:avLst>
              <a:gd name="adj1" fmla="val 0"/>
              <a:gd name="adj2" fmla="val 50000"/>
            </a:avLst>
          </a:prstGeom>
          <a:solidFill>
            <a:srgbClr val="043170"/>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s" sz="2000" b="1">
                <a:solidFill>
                  <a:schemeClr val="lt1"/>
                </a:solidFill>
                <a:latin typeface="Figtree"/>
                <a:ea typeface="Figtree"/>
                <a:cs typeface="Figtree"/>
                <a:sym typeface="Figtree"/>
              </a:rPr>
              <a:t>Update Submit Pasta</a:t>
            </a:r>
            <a:endParaRPr sz="2000" b="1" i="0" u="none" strike="noStrike" cap="none">
              <a:solidFill>
                <a:schemeClr val="lt1"/>
              </a:solidFill>
              <a:latin typeface="Figtree"/>
              <a:ea typeface="Figtree"/>
              <a:cs typeface="Figtree"/>
              <a:sym typeface="Figtree"/>
            </a:endParaRPr>
          </a:p>
        </p:txBody>
      </p:sp>
      <p:sp>
        <p:nvSpPr>
          <p:cNvPr id="441" name="Google Shape;441;g31394e96cd1_0_102"/>
          <p:cNvSpPr txBox="1"/>
          <p:nvPr/>
        </p:nvSpPr>
        <p:spPr>
          <a:xfrm>
            <a:off x="538613" y="1171588"/>
            <a:ext cx="8151600" cy="2954400"/>
          </a:xfrm>
          <a:prstGeom prst="rect">
            <a:avLst/>
          </a:prstGeom>
          <a:solidFill>
            <a:srgbClr val="F3F3F3"/>
          </a:solidFill>
          <a:ln>
            <a:noFill/>
          </a:ln>
        </p:spPr>
        <p:txBody>
          <a:bodyPr spcFirstLastPara="1" wrap="square" lIns="0" tIns="12700" rIns="0" bIns="0" anchor="t" anchorCtr="0">
            <a:spAutoFit/>
          </a:bodyPr>
          <a:lstStyle/>
          <a:p>
            <a:pPr marL="0" lvl="0" indent="0" algn="l" rtl="0">
              <a:lnSpc>
                <a:spcPct val="115000"/>
              </a:lnSpc>
              <a:spcBef>
                <a:spcPts val="0"/>
              </a:spcBef>
              <a:spcAft>
                <a:spcPts val="0"/>
              </a:spcAft>
              <a:buNone/>
            </a:pPr>
            <a:r>
              <a:rPr lang="es">
                <a:solidFill>
                  <a:srgbClr val="0000FF"/>
                </a:solidFill>
              </a:rPr>
              <a:t>if</a:t>
            </a:r>
            <a:r>
              <a:rPr lang="es"/>
              <a:t>(</a:t>
            </a:r>
            <a:r>
              <a:rPr lang="es">
                <a:solidFill>
                  <a:srgbClr val="0000FF"/>
                </a:solidFill>
              </a:rPr>
              <a:t>this</a:t>
            </a:r>
            <a:r>
              <a:rPr lang="es"/>
              <a:t>.imageType==</a:t>
            </a:r>
            <a:r>
              <a:rPr lang="es">
                <a:solidFill>
                  <a:srgbClr val="A31515"/>
                </a:solidFill>
              </a:rPr>
              <a:t>'Camera'</a:t>
            </a:r>
            <a:r>
              <a:rPr lang="es"/>
              <a:t>)</a:t>
            </a:r>
            <a:endParaRPr/>
          </a:p>
          <a:p>
            <a:pPr marL="0" lvl="0" indent="0" algn="l" rtl="0">
              <a:lnSpc>
                <a:spcPct val="115000"/>
              </a:lnSpc>
              <a:spcBef>
                <a:spcPts val="0"/>
              </a:spcBef>
              <a:spcAft>
                <a:spcPts val="0"/>
              </a:spcAft>
              <a:buNone/>
            </a:pPr>
            <a:r>
              <a:rPr lang="es"/>
              <a:t>{</a:t>
            </a:r>
            <a:endParaRPr/>
          </a:p>
          <a:p>
            <a:pPr marL="0" lvl="0" indent="0" algn="l" rtl="0">
              <a:lnSpc>
                <a:spcPct val="115000"/>
              </a:lnSpc>
              <a:spcBef>
                <a:spcPts val="0"/>
              </a:spcBef>
              <a:spcAft>
                <a:spcPts val="0"/>
              </a:spcAft>
              <a:buNone/>
            </a:pPr>
            <a:r>
              <a:rPr lang="es">
                <a:solidFill>
                  <a:srgbClr val="0000FF"/>
                </a:solidFill>
              </a:rPr>
              <a:t>  this</a:t>
            </a:r>
            <a:r>
              <a:rPr lang="es"/>
              <a:t>.new_url=</a:t>
            </a:r>
            <a:r>
              <a:rPr lang="es">
                <a:solidFill>
                  <a:srgbClr val="A31515"/>
                </a:solidFill>
              </a:rPr>
              <a:t>"https://ubaya.xyz/hybrid/[NRP]/images/"</a:t>
            </a:r>
            <a:r>
              <a:rPr lang="es"/>
              <a:t>+</a:t>
            </a:r>
            <a:r>
              <a:rPr lang="es">
                <a:solidFill>
                  <a:srgbClr val="0000FF"/>
                </a:solidFill>
              </a:rPr>
              <a:t>this</a:t>
            </a:r>
            <a:r>
              <a:rPr lang="es"/>
              <a:t>.new_name+</a:t>
            </a:r>
            <a:r>
              <a:rPr lang="es">
                <a:solidFill>
                  <a:srgbClr val="A31515"/>
                </a:solidFill>
              </a:rPr>
              <a:t>".png"</a:t>
            </a:r>
            <a:endParaRPr>
              <a:solidFill>
                <a:srgbClr val="A31515"/>
              </a:solidFill>
            </a:endParaRPr>
          </a:p>
          <a:p>
            <a:pPr marL="0" lvl="0" indent="0" algn="l" rtl="0">
              <a:lnSpc>
                <a:spcPct val="115000"/>
              </a:lnSpc>
              <a:spcBef>
                <a:spcPts val="0"/>
              </a:spcBef>
              <a:spcAft>
                <a:spcPts val="0"/>
              </a:spcAft>
              <a:buNone/>
            </a:pPr>
            <a:r>
              <a:rPr lang="es">
                <a:solidFill>
                  <a:srgbClr val="0000FF"/>
                </a:solidFill>
              </a:rPr>
              <a:t>  this</a:t>
            </a:r>
            <a:r>
              <a:rPr lang="es"/>
              <a:t>.foodservice.uploadImage(</a:t>
            </a:r>
            <a:r>
              <a:rPr lang="es">
                <a:solidFill>
                  <a:srgbClr val="0000FF"/>
                </a:solidFill>
              </a:rPr>
              <a:t>this</a:t>
            </a:r>
            <a:r>
              <a:rPr lang="es"/>
              <a:t>.new_name,</a:t>
            </a:r>
            <a:r>
              <a:rPr lang="es">
                <a:solidFill>
                  <a:srgbClr val="0000FF"/>
                </a:solidFill>
              </a:rPr>
              <a:t>this</a:t>
            </a:r>
            <a:r>
              <a:rPr lang="es"/>
              <a:t>.base64).subscribe(</a:t>
            </a:r>
            <a:endParaRPr/>
          </a:p>
          <a:p>
            <a:pPr marL="0" lvl="0" indent="0" algn="l" rtl="0">
              <a:lnSpc>
                <a:spcPct val="115000"/>
              </a:lnSpc>
              <a:spcBef>
                <a:spcPts val="0"/>
              </a:spcBef>
              <a:spcAft>
                <a:spcPts val="0"/>
              </a:spcAft>
              <a:buNone/>
            </a:pPr>
            <a:r>
              <a:rPr lang="es"/>
              <a:t>   (response: any) </a:t>
            </a:r>
            <a:r>
              <a:rPr lang="es">
                <a:solidFill>
                  <a:srgbClr val="0000FF"/>
                </a:solidFill>
              </a:rPr>
              <a:t>=&gt;</a:t>
            </a:r>
            <a:r>
              <a:rPr lang="es"/>
              <a:t> {</a:t>
            </a:r>
            <a:endParaRPr/>
          </a:p>
          <a:p>
            <a:pPr marL="0" lvl="0" indent="0" algn="l" rtl="0">
              <a:lnSpc>
                <a:spcPct val="115000"/>
              </a:lnSpc>
              <a:spcBef>
                <a:spcPts val="0"/>
              </a:spcBef>
              <a:spcAft>
                <a:spcPts val="0"/>
              </a:spcAft>
              <a:buNone/>
            </a:pPr>
            <a:r>
              <a:rPr lang="es">
                <a:solidFill>
                  <a:srgbClr val="0000FF"/>
                </a:solidFill>
              </a:rPr>
              <a:t>      if</a:t>
            </a:r>
            <a:r>
              <a:rPr lang="es"/>
              <a:t>(response.result===</a:t>
            </a:r>
            <a:r>
              <a:rPr lang="es">
                <a:solidFill>
                  <a:srgbClr val="A31515"/>
                </a:solidFill>
              </a:rPr>
              <a:t>'success'</a:t>
            </a:r>
            <a:r>
              <a:rPr lang="es"/>
              <a:t>){</a:t>
            </a:r>
            <a:endParaRPr/>
          </a:p>
          <a:p>
            <a:pPr marL="0" lvl="0" indent="0" algn="l" rtl="0">
              <a:lnSpc>
                <a:spcPct val="115000"/>
              </a:lnSpc>
              <a:spcBef>
                <a:spcPts val="0"/>
              </a:spcBef>
              <a:spcAft>
                <a:spcPts val="0"/>
              </a:spcAft>
              <a:buNone/>
            </a:pPr>
            <a:r>
              <a:rPr lang="es"/>
              <a:t>         alert(</a:t>
            </a:r>
            <a:r>
              <a:rPr lang="es">
                <a:solidFill>
                  <a:srgbClr val="A31515"/>
                </a:solidFill>
              </a:rPr>
              <a:t>"photo uploaded"</a:t>
            </a:r>
            <a:r>
              <a:rPr lang="es"/>
              <a:t>);</a:t>
            </a:r>
            <a:endParaRPr/>
          </a:p>
          <a:p>
            <a:pPr marL="0" lvl="0" indent="0" algn="l" rtl="0">
              <a:lnSpc>
                <a:spcPct val="115000"/>
              </a:lnSpc>
              <a:spcBef>
                <a:spcPts val="0"/>
              </a:spcBef>
              <a:spcAft>
                <a:spcPts val="0"/>
              </a:spcAft>
              <a:buNone/>
            </a:pPr>
            <a:r>
              <a:rPr lang="es"/>
              <a:t>      }</a:t>
            </a:r>
            <a:endParaRPr/>
          </a:p>
          <a:p>
            <a:pPr marL="0" lvl="0" indent="0" algn="l" rtl="0">
              <a:lnSpc>
                <a:spcPct val="115000"/>
              </a:lnSpc>
              <a:spcBef>
                <a:spcPts val="0"/>
              </a:spcBef>
              <a:spcAft>
                <a:spcPts val="0"/>
              </a:spcAft>
              <a:buNone/>
            </a:pPr>
            <a:r>
              <a:rPr lang="es"/>
              <a:t>    }</a:t>
            </a:r>
            <a:endParaRPr/>
          </a:p>
          <a:p>
            <a:pPr marL="0" lvl="0" indent="0" algn="l" rtl="0">
              <a:lnSpc>
                <a:spcPct val="115000"/>
              </a:lnSpc>
              <a:spcBef>
                <a:spcPts val="0"/>
              </a:spcBef>
              <a:spcAft>
                <a:spcPts val="0"/>
              </a:spcAft>
              <a:buNone/>
            </a:pPr>
            <a:r>
              <a:rPr lang="es"/>
              <a:t>   )</a:t>
            </a:r>
            <a:endParaRPr/>
          </a:p>
          <a:p>
            <a:pPr marL="0" lvl="0" indent="0" algn="l" rtl="0">
              <a:lnSpc>
                <a:spcPct val="115000"/>
              </a:lnSpc>
              <a:spcBef>
                <a:spcPts val="0"/>
              </a:spcBef>
              <a:spcAft>
                <a:spcPts val="0"/>
              </a:spcAft>
              <a:buNone/>
            </a:pPr>
            <a:r>
              <a:rPr lang="es"/>
              <a:t>}</a:t>
            </a:r>
            <a:endParaRPr/>
          </a:p>
          <a:p>
            <a:pPr marL="0" lvl="0" indent="0" algn="l" rtl="0">
              <a:lnSpc>
                <a:spcPct val="115000"/>
              </a:lnSpc>
              <a:spcBef>
                <a:spcPts val="0"/>
              </a:spcBef>
              <a:spcAft>
                <a:spcPts val="0"/>
              </a:spcAft>
              <a:buNone/>
            </a:pPr>
            <a:r>
              <a:rPr lang="es">
                <a:solidFill>
                  <a:srgbClr val="A6A6A6"/>
                </a:solidFill>
              </a:rPr>
              <a:t>this.foodservice.addPasta(...</a:t>
            </a:r>
            <a:endParaRPr/>
          </a:p>
        </p:txBody>
      </p:sp>
      <p:sp>
        <p:nvSpPr>
          <p:cNvPr id="442" name="Google Shape;442;g31394e96cd1_0_102"/>
          <p:cNvSpPr txBox="1"/>
          <p:nvPr/>
        </p:nvSpPr>
        <p:spPr>
          <a:xfrm>
            <a:off x="538625" y="709900"/>
            <a:ext cx="6332700" cy="461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s" sz="1800"/>
              <a:t>Add following code before calling add pasta service </a:t>
            </a:r>
            <a:endParaRPr sz="1800"/>
          </a:p>
        </p:txBody>
      </p:sp>
      <p:sp>
        <p:nvSpPr>
          <p:cNvPr id="443" name="Google Shape;443;g31394e96cd1_0_102"/>
          <p:cNvSpPr txBox="1"/>
          <p:nvPr/>
        </p:nvSpPr>
        <p:spPr>
          <a:xfrm>
            <a:off x="4270325" y="4245088"/>
            <a:ext cx="4419900" cy="461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s" sz="1800"/>
              <a:t>..and our new feature is ready. check it !</a:t>
            </a:r>
            <a:endParaRPr sz="180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47"/>
        <p:cNvGrpSpPr/>
        <p:nvPr/>
      </p:nvGrpSpPr>
      <p:grpSpPr>
        <a:xfrm>
          <a:off x="0" y="0"/>
          <a:ext cx="0" cy="0"/>
          <a:chOff x="0" y="0"/>
          <a:chExt cx="0" cy="0"/>
        </a:xfrm>
      </p:grpSpPr>
      <p:sp>
        <p:nvSpPr>
          <p:cNvPr id="448" name="Google Shape;448;g2f850ac211b_0_76"/>
          <p:cNvSpPr txBox="1">
            <a:spLocks noGrp="1"/>
          </p:cNvSpPr>
          <p:nvPr>
            <p:ph type="title"/>
          </p:nvPr>
        </p:nvSpPr>
        <p:spPr>
          <a:xfrm>
            <a:off x="0" y="1943750"/>
            <a:ext cx="9144000" cy="12561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Clr>
                <a:srgbClr val="000000"/>
              </a:buClr>
              <a:buSzPts val="1100"/>
              <a:buFont typeface="Arial"/>
              <a:buNone/>
            </a:pPr>
            <a:r>
              <a:rPr lang="es">
                <a:solidFill>
                  <a:schemeClr val="lt1"/>
                </a:solidFill>
                <a:latin typeface="Figtree"/>
                <a:ea typeface="Figtree"/>
                <a:cs typeface="Figtree"/>
                <a:sym typeface="Figtree"/>
              </a:rPr>
              <a:t>Thanks.</a:t>
            </a:r>
            <a:endParaRPr sz="7200">
              <a:solidFill>
                <a:schemeClr val="lt1"/>
              </a:solidFill>
              <a:latin typeface="Figtree"/>
              <a:ea typeface="Figtree"/>
              <a:cs typeface="Figtree"/>
              <a:sym typeface="Figtree"/>
            </a:endParaRPr>
          </a:p>
        </p:txBody>
      </p:sp>
      <p:sp>
        <p:nvSpPr>
          <p:cNvPr id="449" name="Google Shape;449;g2f850ac211b_0_76"/>
          <p:cNvSpPr txBox="1">
            <a:spLocks noGrp="1"/>
          </p:cNvSpPr>
          <p:nvPr>
            <p:ph type="sldNum" idx="12"/>
          </p:nvPr>
        </p:nvSpPr>
        <p:spPr>
          <a:xfrm>
            <a:off x="8548658" y="4663217"/>
            <a:ext cx="548700" cy="3936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200"/>
              <a:buNone/>
            </a:pPr>
            <a:fld id="{00000000-1234-1234-1234-123412341234}" type="slidenum">
              <a:rPr lang="es"/>
              <a:t>28</a:t>
            </a:fld>
            <a:endParaRPr/>
          </a:p>
        </p:txBody>
      </p:sp>
      <p:sp>
        <p:nvSpPr>
          <p:cNvPr id="450" name="Google Shape;450;g2f850ac211b_0_76"/>
          <p:cNvSpPr txBox="1"/>
          <p:nvPr/>
        </p:nvSpPr>
        <p:spPr>
          <a:xfrm>
            <a:off x="5809943" y="4825868"/>
            <a:ext cx="3015300" cy="217500"/>
          </a:xfrm>
          <a:prstGeom prst="rect">
            <a:avLst/>
          </a:prstGeom>
          <a:noFill/>
          <a:ln>
            <a:noFill/>
          </a:ln>
        </p:spPr>
        <p:txBody>
          <a:bodyPr spcFirstLastPara="1" wrap="square" lIns="91425" tIns="91425" rIns="91425" bIns="91425" anchor="ctr" anchorCtr="0">
            <a:noAutofit/>
          </a:bodyPr>
          <a:lstStyle/>
          <a:p>
            <a:pPr marL="0" marR="0" lvl="0" indent="0" algn="r" rtl="0">
              <a:lnSpc>
                <a:spcPct val="115000"/>
              </a:lnSpc>
              <a:spcBef>
                <a:spcPts val="0"/>
              </a:spcBef>
              <a:spcAft>
                <a:spcPts val="0"/>
              </a:spcAft>
              <a:buClr>
                <a:srgbClr val="000000"/>
              </a:buClr>
              <a:buSzPts val="1200"/>
              <a:buFont typeface="Arial"/>
              <a:buNone/>
            </a:pPr>
            <a:r>
              <a:rPr lang="es" sz="1000" b="0" i="0" u="none" strike="noStrike" cap="none">
                <a:solidFill>
                  <a:srgbClr val="0012A2"/>
                </a:solidFill>
                <a:latin typeface="Albert Sans"/>
                <a:ea typeface="Albert Sans"/>
                <a:cs typeface="Albert Sans"/>
                <a:sym typeface="Albert Sans"/>
              </a:rPr>
              <a:t>Informatics Engineering | Universitas Surabaya</a:t>
            </a:r>
            <a:endParaRPr sz="1000" b="0" i="0" u="none" strike="noStrike" cap="none">
              <a:solidFill>
                <a:srgbClr val="0012A2"/>
              </a:solidFill>
              <a:latin typeface="Albert Sans"/>
              <a:ea typeface="Albert Sans"/>
              <a:cs typeface="Albert Sans"/>
              <a:sym typeface="Albert Sans"/>
            </a:endParaRPr>
          </a:p>
        </p:txBody>
      </p:sp>
      <p:sp>
        <p:nvSpPr>
          <p:cNvPr id="451" name="Google Shape;451;g2f850ac211b_0_76"/>
          <p:cNvSpPr txBox="1"/>
          <p:nvPr/>
        </p:nvSpPr>
        <p:spPr>
          <a:xfrm>
            <a:off x="2286000" y="3131568"/>
            <a:ext cx="4572000"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s" sz="2400" b="1" i="0" u="none" strike="noStrike" cap="none">
                <a:solidFill>
                  <a:schemeClr val="lt1"/>
                </a:solidFill>
                <a:latin typeface="Albert Sans"/>
                <a:ea typeface="Albert Sans"/>
                <a:cs typeface="Albert Sans"/>
                <a:sym typeface="Albert Sans"/>
              </a:rPr>
              <a:t>Any Question ?</a:t>
            </a:r>
            <a:endParaRPr sz="2400" b="1" i="0" u="none" strike="noStrike" cap="none">
              <a:solidFill>
                <a:schemeClr val="lt1"/>
              </a:solidFill>
              <a:latin typeface="Albert Sans"/>
              <a:ea typeface="Albert Sans"/>
              <a:cs typeface="Albert Sans"/>
              <a:sym typeface="Albert San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g318907021d1_0_0"/>
          <p:cNvSpPr txBox="1">
            <a:spLocks noGrp="1"/>
          </p:cNvSpPr>
          <p:nvPr>
            <p:ph type="title"/>
          </p:nvPr>
        </p:nvSpPr>
        <p:spPr>
          <a:xfrm>
            <a:off x="5164450" y="2021650"/>
            <a:ext cx="3095700" cy="6369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Clr>
                <a:srgbClr val="000000"/>
              </a:buClr>
              <a:buSzPts val="1100"/>
              <a:buFont typeface="Arial"/>
              <a:buNone/>
            </a:pPr>
            <a:r>
              <a:rPr lang="es" sz="3800">
                <a:solidFill>
                  <a:schemeClr val="lt1"/>
                </a:solidFill>
              </a:rPr>
              <a:t>PWA</a:t>
            </a:r>
            <a:endParaRPr sz="3800">
              <a:solidFill>
                <a:schemeClr val="lt1"/>
              </a:solidFill>
              <a:latin typeface="Figtree"/>
              <a:ea typeface="Figtree"/>
              <a:cs typeface="Figtree"/>
              <a:sym typeface="Figtree"/>
            </a:endParaRPr>
          </a:p>
        </p:txBody>
      </p:sp>
      <p:sp>
        <p:nvSpPr>
          <p:cNvPr id="206" name="Google Shape;206;g318907021d1_0_0"/>
          <p:cNvSpPr txBox="1">
            <a:spLocks noGrp="1"/>
          </p:cNvSpPr>
          <p:nvPr>
            <p:ph type="sldNum" idx="12"/>
          </p:nvPr>
        </p:nvSpPr>
        <p:spPr>
          <a:xfrm>
            <a:off x="8548658" y="4663217"/>
            <a:ext cx="548700" cy="393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200"/>
              <a:buFont typeface="Arial"/>
              <a:buNone/>
            </a:pPr>
            <a:fld id="{00000000-1234-1234-1234-123412341234}" type="slidenum">
              <a:rPr lang="es"/>
              <a:t>3</a:t>
            </a:fld>
            <a:endParaRPr/>
          </a:p>
        </p:txBody>
      </p:sp>
      <p:sp>
        <p:nvSpPr>
          <p:cNvPr id="207" name="Google Shape;207;g318907021d1_0_0"/>
          <p:cNvSpPr txBox="1"/>
          <p:nvPr/>
        </p:nvSpPr>
        <p:spPr>
          <a:xfrm>
            <a:off x="5809943" y="4825868"/>
            <a:ext cx="3015300" cy="217500"/>
          </a:xfrm>
          <a:prstGeom prst="rect">
            <a:avLst/>
          </a:prstGeom>
          <a:noFill/>
          <a:ln>
            <a:noFill/>
          </a:ln>
        </p:spPr>
        <p:txBody>
          <a:bodyPr spcFirstLastPara="1" wrap="square" lIns="91425" tIns="91425" rIns="91425" bIns="91425" anchor="ctr" anchorCtr="0">
            <a:noAutofit/>
          </a:bodyPr>
          <a:lstStyle/>
          <a:p>
            <a:pPr marL="0" marR="0" lvl="0" indent="0" algn="r" rtl="0">
              <a:lnSpc>
                <a:spcPct val="115000"/>
              </a:lnSpc>
              <a:spcBef>
                <a:spcPts val="0"/>
              </a:spcBef>
              <a:spcAft>
                <a:spcPts val="0"/>
              </a:spcAft>
              <a:buClr>
                <a:srgbClr val="000000"/>
              </a:buClr>
              <a:buSzPts val="1200"/>
              <a:buFont typeface="Arial"/>
              <a:buNone/>
            </a:pPr>
            <a:r>
              <a:rPr lang="es" sz="1000" b="0" i="0" u="none" strike="noStrike" cap="none">
                <a:solidFill>
                  <a:srgbClr val="0012A2"/>
                </a:solidFill>
                <a:latin typeface="Albert Sans"/>
                <a:ea typeface="Albert Sans"/>
                <a:cs typeface="Albert Sans"/>
                <a:sym typeface="Albert Sans"/>
              </a:rPr>
              <a:t>Informatics Engineering | Universitas Surabaya</a:t>
            </a:r>
            <a:endParaRPr sz="1000" b="0" i="0" u="none" strike="noStrike" cap="none">
              <a:solidFill>
                <a:srgbClr val="0012A2"/>
              </a:solidFill>
              <a:latin typeface="Albert Sans"/>
              <a:ea typeface="Albert Sans"/>
              <a:cs typeface="Albert Sans"/>
              <a:sym typeface="Albert Sans"/>
            </a:endParaRPr>
          </a:p>
        </p:txBody>
      </p:sp>
      <p:pic>
        <p:nvPicPr>
          <p:cNvPr id="208" name="Google Shape;208;g318907021d1_0_0"/>
          <p:cNvPicPr preferRelativeResize="0"/>
          <p:nvPr/>
        </p:nvPicPr>
        <p:blipFill>
          <a:blip r:embed="rId3">
            <a:alphaModFix/>
          </a:blip>
          <a:stretch>
            <a:fillRect/>
          </a:stretch>
        </p:blipFill>
        <p:spPr>
          <a:xfrm>
            <a:off x="590300" y="924725"/>
            <a:ext cx="4859650" cy="306643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g318907021d1_0_7"/>
          <p:cNvSpPr txBox="1"/>
          <p:nvPr/>
        </p:nvSpPr>
        <p:spPr>
          <a:xfrm>
            <a:off x="5809943" y="4825868"/>
            <a:ext cx="3015300" cy="217500"/>
          </a:xfrm>
          <a:prstGeom prst="rect">
            <a:avLst/>
          </a:prstGeom>
          <a:noFill/>
          <a:ln>
            <a:noFill/>
          </a:ln>
        </p:spPr>
        <p:txBody>
          <a:bodyPr spcFirstLastPara="1" wrap="square" lIns="91425" tIns="91425" rIns="91425" bIns="91425" anchor="ctr" anchorCtr="0">
            <a:noAutofit/>
          </a:bodyPr>
          <a:lstStyle/>
          <a:p>
            <a:pPr marL="0" marR="0" lvl="0" indent="0" algn="r" rtl="0">
              <a:lnSpc>
                <a:spcPct val="115000"/>
              </a:lnSpc>
              <a:spcBef>
                <a:spcPts val="0"/>
              </a:spcBef>
              <a:spcAft>
                <a:spcPts val="0"/>
              </a:spcAft>
              <a:buClr>
                <a:srgbClr val="000000"/>
              </a:buClr>
              <a:buSzPts val="1200"/>
              <a:buFont typeface="Arial"/>
              <a:buNone/>
            </a:pPr>
            <a:r>
              <a:rPr lang="es" sz="1000" b="0" i="0" u="none" strike="noStrike" cap="none">
                <a:solidFill>
                  <a:srgbClr val="0012A2"/>
                </a:solidFill>
                <a:latin typeface="Albert Sans"/>
                <a:ea typeface="Albert Sans"/>
                <a:cs typeface="Albert Sans"/>
                <a:sym typeface="Albert Sans"/>
              </a:rPr>
              <a:t>Informatics Engineering | Universitas Surabaya</a:t>
            </a:r>
            <a:endParaRPr sz="1000" b="0" i="0" u="none" strike="noStrike" cap="none">
              <a:solidFill>
                <a:srgbClr val="0012A2"/>
              </a:solidFill>
              <a:latin typeface="Albert Sans"/>
              <a:ea typeface="Albert Sans"/>
              <a:cs typeface="Albert Sans"/>
              <a:sym typeface="Albert Sans"/>
            </a:endParaRPr>
          </a:p>
        </p:txBody>
      </p:sp>
      <p:sp>
        <p:nvSpPr>
          <p:cNvPr id="214" name="Google Shape;214;g318907021d1_0_7"/>
          <p:cNvSpPr/>
          <p:nvPr/>
        </p:nvSpPr>
        <p:spPr>
          <a:xfrm>
            <a:off x="538624" y="0"/>
            <a:ext cx="4509600" cy="591000"/>
          </a:xfrm>
          <a:prstGeom prst="round2SameRect">
            <a:avLst>
              <a:gd name="adj1" fmla="val 0"/>
              <a:gd name="adj2" fmla="val 50000"/>
            </a:avLst>
          </a:prstGeom>
          <a:solidFill>
            <a:srgbClr val="043170"/>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s" sz="2000" b="1">
                <a:solidFill>
                  <a:schemeClr val="lt1"/>
                </a:solidFill>
                <a:latin typeface="Figtree"/>
                <a:ea typeface="Figtree"/>
                <a:cs typeface="Figtree"/>
                <a:sym typeface="Figtree"/>
              </a:rPr>
              <a:t>What is PWA</a:t>
            </a:r>
            <a:endParaRPr sz="2000" b="1" i="0" u="none" strike="noStrike" cap="none">
              <a:solidFill>
                <a:schemeClr val="lt1"/>
              </a:solidFill>
              <a:latin typeface="Figtree"/>
              <a:ea typeface="Figtree"/>
              <a:cs typeface="Figtree"/>
              <a:sym typeface="Figtree"/>
            </a:endParaRPr>
          </a:p>
        </p:txBody>
      </p:sp>
      <p:sp>
        <p:nvSpPr>
          <p:cNvPr id="215" name="Google Shape;215;g318907021d1_0_7"/>
          <p:cNvSpPr txBox="1"/>
          <p:nvPr/>
        </p:nvSpPr>
        <p:spPr>
          <a:xfrm>
            <a:off x="496200" y="914875"/>
            <a:ext cx="8151600" cy="2936400"/>
          </a:xfrm>
          <a:prstGeom prst="rect">
            <a:avLst/>
          </a:prstGeom>
          <a:noFill/>
          <a:ln>
            <a:noFill/>
          </a:ln>
        </p:spPr>
        <p:txBody>
          <a:bodyPr spcFirstLastPara="1" wrap="square" lIns="0" tIns="12700" rIns="0" bIns="0" anchor="t" anchorCtr="0">
            <a:spAutoFit/>
          </a:bodyPr>
          <a:lstStyle/>
          <a:p>
            <a:pPr marL="0" lvl="0" indent="0" algn="l" rtl="0">
              <a:lnSpc>
                <a:spcPct val="115000"/>
              </a:lnSpc>
              <a:spcBef>
                <a:spcPts val="0"/>
              </a:spcBef>
              <a:spcAft>
                <a:spcPts val="0"/>
              </a:spcAft>
              <a:buNone/>
            </a:pPr>
            <a:r>
              <a:rPr lang="es" sz="1600">
                <a:solidFill>
                  <a:srgbClr val="374151"/>
                </a:solidFill>
                <a:latin typeface="Albert Sans"/>
                <a:ea typeface="Albert Sans"/>
                <a:cs typeface="Albert Sans"/>
                <a:sym typeface="Albert Sans"/>
              </a:rPr>
              <a:t>PWA stands for Progressive Web App. It is a type of application software delivered through the web and built using common web technologies such as HTML, CSS, and JavaScript. Progressive Web Apps aim to combine the best features of the web and mobile apps to provide a seamless and engaging user experience.</a:t>
            </a:r>
            <a:endParaRPr sz="1600">
              <a:solidFill>
                <a:srgbClr val="374151"/>
              </a:solidFill>
              <a:latin typeface="Albert Sans"/>
              <a:ea typeface="Albert Sans"/>
              <a:cs typeface="Albert Sans"/>
              <a:sym typeface="Albert Sans"/>
            </a:endParaRPr>
          </a:p>
          <a:p>
            <a:pPr marL="0" lvl="0" indent="0" algn="l" rtl="0">
              <a:lnSpc>
                <a:spcPct val="115000"/>
              </a:lnSpc>
              <a:spcBef>
                <a:spcPts val="0"/>
              </a:spcBef>
              <a:spcAft>
                <a:spcPts val="0"/>
              </a:spcAft>
              <a:buNone/>
            </a:pPr>
            <a:endParaRPr sz="1600">
              <a:solidFill>
                <a:srgbClr val="374151"/>
              </a:solidFill>
              <a:latin typeface="Albert Sans"/>
              <a:ea typeface="Albert Sans"/>
              <a:cs typeface="Albert Sans"/>
              <a:sym typeface="Albert Sans"/>
            </a:endParaRPr>
          </a:p>
          <a:p>
            <a:pPr marL="0" lvl="0" indent="0" algn="l" rtl="0">
              <a:lnSpc>
                <a:spcPct val="115000"/>
              </a:lnSpc>
              <a:spcBef>
                <a:spcPts val="0"/>
              </a:spcBef>
              <a:spcAft>
                <a:spcPts val="0"/>
              </a:spcAft>
              <a:buNone/>
            </a:pPr>
            <a:r>
              <a:rPr lang="es" sz="1600">
                <a:solidFill>
                  <a:srgbClr val="1B1B1B"/>
                </a:solidFill>
                <a:highlight>
                  <a:srgbClr val="FFFFFF"/>
                </a:highlight>
                <a:latin typeface="Albert Sans"/>
                <a:ea typeface="Albert Sans"/>
                <a:cs typeface="Albert Sans"/>
                <a:sym typeface="Albert Sans"/>
              </a:rPr>
              <a:t>Like a website, a PWA can run on multiple platforms and devices from a single codebase. Like a platform-specific app, it can be installed on the device, can operate while offline and in the background, and can integrate with the device and with other installed apps.</a:t>
            </a:r>
            <a:endParaRPr sz="1600">
              <a:solidFill>
                <a:srgbClr val="374151"/>
              </a:solidFill>
              <a:latin typeface="Albert Sans"/>
              <a:ea typeface="Albert Sans"/>
              <a:cs typeface="Albert Sans"/>
              <a:sym typeface="Albert Sans"/>
            </a:endParaRPr>
          </a:p>
          <a:p>
            <a:pPr marL="0" marR="0" lvl="0" indent="0" algn="just" rtl="0">
              <a:lnSpc>
                <a:spcPct val="115000"/>
              </a:lnSpc>
              <a:spcBef>
                <a:spcPts val="1000"/>
              </a:spcBef>
              <a:spcAft>
                <a:spcPts val="1000"/>
              </a:spcAft>
              <a:buClr>
                <a:srgbClr val="000000"/>
              </a:buClr>
              <a:buSzPts val="1600"/>
              <a:buFont typeface="Arial"/>
              <a:buNone/>
            </a:pPr>
            <a:endParaRPr sz="1600">
              <a:latin typeface="Albert Sans"/>
              <a:ea typeface="Albert Sans"/>
              <a:cs typeface="Albert Sans"/>
              <a:sym typeface="Albert San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g318907021d1_0_13"/>
          <p:cNvSpPr txBox="1"/>
          <p:nvPr/>
        </p:nvSpPr>
        <p:spPr>
          <a:xfrm>
            <a:off x="5809943" y="4825868"/>
            <a:ext cx="3015300" cy="217500"/>
          </a:xfrm>
          <a:prstGeom prst="rect">
            <a:avLst/>
          </a:prstGeom>
          <a:noFill/>
          <a:ln>
            <a:noFill/>
          </a:ln>
        </p:spPr>
        <p:txBody>
          <a:bodyPr spcFirstLastPara="1" wrap="square" lIns="91425" tIns="91425" rIns="91425" bIns="91425" anchor="ctr" anchorCtr="0">
            <a:noAutofit/>
          </a:bodyPr>
          <a:lstStyle/>
          <a:p>
            <a:pPr marL="0" marR="0" lvl="0" indent="0" algn="r" rtl="0">
              <a:lnSpc>
                <a:spcPct val="115000"/>
              </a:lnSpc>
              <a:spcBef>
                <a:spcPts val="0"/>
              </a:spcBef>
              <a:spcAft>
                <a:spcPts val="0"/>
              </a:spcAft>
              <a:buClr>
                <a:srgbClr val="000000"/>
              </a:buClr>
              <a:buSzPts val="1200"/>
              <a:buFont typeface="Arial"/>
              <a:buNone/>
            </a:pPr>
            <a:r>
              <a:rPr lang="es" sz="1000" b="0" i="0" u="none" strike="noStrike" cap="none">
                <a:solidFill>
                  <a:srgbClr val="0012A2"/>
                </a:solidFill>
                <a:latin typeface="Albert Sans"/>
                <a:ea typeface="Albert Sans"/>
                <a:cs typeface="Albert Sans"/>
                <a:sym typeface="Albert Sans"/>
              </a:rPr>
              <a:t>Informatics Engineering | Universitas Surabaya</a:t>
            </a:r>
            <a:endParaRPr sz="1000" b="0" i="0" u="none" strike="noStrike" cap="none">
              <a:solidFill>
                <a:srgbClr val="0012A2"/>
              </a:solidFill>
              <a:latin typeface="Albert Sans"/>
              <a:ea typeface="Albert Sans"/>
              <a:cs typeface="Albert Sans"/>
              <a:sym typeface="Albert Sans"/>
            </a:endParaRPr>
          </a:p>
        </p:txBody>
      </p:sp>
      <p:sp>
        <p:nvSpPr>
          <p:cNvPr id="221" name="Google Shape;221;g318907021d1_0_13"/>
          <p:cNvSpPr/>
          <p:nvPr/>
        </p:nvSpPr>
        <p:spPr>
          <a:xfrm>
            <a:off x="538624" y="0"/>
            <a:ext cx="4509600" cy="591000"/>
          </a:xfrm>
          <a:prstGeom prst="round2SameRect">
            <a:avLst>
              <a:gd name="adj1" fmla="val 0"/>
              <a:gd name="adj2" fmla="val 50000"/>
            </a:avLst>
          </a:prstGeom>
          <a:solidFill>
            <a:srgbClr val="043170"/>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s" sz="2000" b="1">
                <a:solidFill>
                  <a:schemeClr val="lt1"/>
                </a:solidFill>
                <a:latin typeface="Figtree"/>
                <a:ea typeface="Figtree"/>
                <a:cs typeface="Figtree"/>
                <a:sym typeface="Figtree"/>
              </a:rPr>
              <a:t>Characteristics</a:t>
            </a:r>
            <a:endParaRPr sz="2000" b="1" i="0" u="none" strike="noStrike" cap="none">
              <a:solidFill>
                <a:schemeClr val="lt1"/>
              </a:solidFill>
              <a:latin typeface="Figtree"/>
              <a:ea typeface="Figtree"/>
              <a:cs typeface="Figtree"/>
              <a:sym typeface="Figtree"/>
            </a:endParaRPr>
          </a:p>
        </p:txBody>
      </p:sp>
      <p:sp>
        <p:nvSpPr>
          <p:cNvPr id="222" name="Google Shape;222;g318907021d1_0_13"/>
          <p:cNvSpPr txBox="1"/>
          <p:nvPr/>
        </p:nvSpPr>
        <p:spPr>
          <a:xfrm>
            <a:off x="496200" y="914875"/>
            <a:ext cx="8151600" cy="3825900"/>
          </a:xfrm>
          <a:prstGeom prst="rect">
            <a:avLst/>
          </a:prstGeom>
          <a:noFill/>
          <a:ln>
            <a:noFill/>
          </a:ln>
        </p:spPr>
        <p:txBody>
          <a:bodyPr spcFirstLastPara="1" wrap="square" lIns="0" tIns="12700" rIns="0" bIns="0" anchor="t" anchorCtr="0">
            <a:spAutoFit/>
          </a:bodyPr>
          <a:lstStyle/>
          <a:p>
            <a:pPr marL="0" lvl="0" indent="0" algn="l" rtl="0">
              <a:lnSpc>
                <a:spcPct val="115000"/>
              </a:lnSpc>
              <a:spcBef>
                <a:spcPts val="0"/>
              </a:spcBef>
              <a:spcAft>
                <a:spcPts val="0"/>
              </a:spcAft>
              <a:buNone/>
            </a:pPr>
            <a:r>
              <a:rPr lang="es">
                <a:solidFill>
                  <a:srgbClr val="374151"/>
                </a:solidFill>
                <a:latin typeface="Albert Sans"/>
                <a:ea typeface="Albert Sans"/>
                <a:cs typeface="Albert Sans"/>
                <a:sym typeface="Albert Sans"/>
              </a:rPr>
              <a:t>Here are key characteristics and features of Progressive Web Apps:</a:t>
            </a:r>
            <a:endParaRPr>
              <a:solidFill>
                <a:srgbClr val="374151"/>
              </a:solidFill>
              <a:latin typeface="Albert Sans"/>
              <a:ea typeface="Albert Sans"/>
              <a:cs typeface="Albert Sans"/>
              <a:sym typeface="Albert Sans"/>
            </a:endParaRPr>
          </a:p>
          <a:p>
            <a:pPr marL="457200" lvl="0" indent="-317500" algn="l" rtl="0">
              <a:lnSpc>
                <a:spcPct val="115000"/>
              </a:lnSpc>
              <a:spcBef>
                <a:spcPts val="0"/>
              </a:spcBef>
              <a:spcAft>
                <a:spcPts val="0"/>
              </a:spcAft>
              <a:buClr>
                <a:srgbClr val="374151"/>
              </a:buClr>
              <a:buSzPts val="1400"/>
              <a:buFont typeface="Albert Sans"/>
              <a:buAutoNum type="arabicPeriod"/>
            </a:pPr>
            <a:r>
              <a:rPr lang="es" b="1">
                <a:solidFill>
                  <a:srgbClr val="374151"/>
                </a:solidFill>
                <a:latin typeface="Albert Sans"/>
                <a:ea typeface="Albert Sans"/>
                <a:cs typeface="Albert Sans"/>
                <a:sym typeface="Albert Sans"/>
              </a:rPr>
              <a:t>Progressive Enhancement:</a:t>
            </a:r>
            <a:r>
              <a:rPr lang="es">
                <a:solidFill>
                  <a:srgbClr val="374151"/>
                </a:solidFill>
                <a:latin typeface="Albert Sans"/>
                <a:ea typeface="Albert Sans"/>
                <a:cs typeface="Albert Sans"/>
                <a:sym typeface="Albert Sans"/>
              </a:rPr>
              <a:t> PWAs are designed to work for every user, regardless of the browser they are using. They are built with progressive enhancement as a core principle, meaning that they should work on any device and in any browser, while providing a more enhanced experience in modern browsers that support advanced features.</a:t>
            </a:r>
            <a:endParaRPr>
              <a:solidFill>
                <a:srgbClr val="374151"/>
              </a:solidFill>
              <a:latin typeface="Albert Sans"/>
              <a:ea typeface="Albert Sans"/>
              <a:cs typeface="Albert Sans"/>
              <a:sym typeface="Albert Sans"/>
            </a:endParaRPr>
          </a:p>
          <a:p>
            <a:pPr marL="457200" lvl="0" indent="-317500" algn="l" rtl="0">
              <a:lnSpc>
                <a:spcPct val="115000"/>
              </a:lnSpc>
              <a:spcBef>
                <a:spcPts val="0"/>
              </a:spcBef>
              <a:spcAft>
                <a:spcPts val="0"/>
              </a:spcAft>
              <a:buClr>
                <a:srgbClr val="374151"/>
              </a:buClr>
              <a:buSzPts val="1400"/>
              <a:buFont typeface="Albert Sans"/>
              <a:buAutoNum type="arabicPeriod"/>
            </a:pPr>
            <a:r>
              <a:rPr lang="es" b="1">
                <a:solidFill>
                  <a:srgbClr val="374151"/>
                </a:solidFill>
                <a:latin typeface="Albert Sans"/>
                <a:ea typeface="Albert Sans"/>
                <a:cs typeface="Albert Sans"/>
                <a:sym typeface="Albert Sans"/>
              </a:rPr>
              <a:t>Responsive:</a:t>
            </a:r>
            <a:r>
              <a:rPr lang="es">
                <a:solidFill>
                  <a:srgbClr val="374151"/>
                </a:solidFill>
                <a:latin typeface="Albert Sans"/>
                <a:ea typeface="Albert Sans"/>
                <a:cs typeface="Albert Sans"/>
                <a:sym typeface="Albert Sans"/>
              </a:rPr>
              <a:t> PWAs are designed to be responsive and adapt to various screen sizes and devices, ensuring a consistent and user-friendly experience on desktops, tablets, and smartphones.</a:t>
            </a:r>
            <a:endParaRPr>
              <a:solidFill>
                <a:srgbClr val="374151"/>
              </a:solidFill>
              <a:latin typeface="Albert Sans"/>
              <a:ea typeface="Albert Sans"/>
              <a:cs typeface="Albert Sans"/>
              <a:sym typeface="Albert Sans"/>
            </a:endParaRPr>
          </a:p>
          <a:p>
            <a:pPr marL="457200" lvl="0" indent="-317500" algn="l" rtl="0">
              <a:lnSpc>
                <a:spcPct val="115000"/>
              </a:lnSpc>
              <a:spcBef>
                <a:spcPts val="0"/>
              </a:spcBef>
              <a:spcAft>
                <a:spcPts val="0"/>
              </a:spcAft>
              <a:buClr>
                <a:srgbClr val="374151"/>
              </a:buClr>
              <a:buSzPts val="1400"/>
              <a:buFont typeface="Albert Sans"/>
              <a:buAutoNum type="arabicPeriod"/>
            </a:pPr>
            <a:r>
              <a:rPr lang="es" b="1">
                <a:solidFill>
                  <a:srgbClr val="374151"/>
                </a:solidFill>
                <a:latin typeface="Albert Sans"/>
                <a:ea typeface="Albert Sans"/>
                <a:cs typeface="Albert Sans"/>
                <a:sym typeface="Albert Sans"/>
              </a:rPr>
              <a:t>Connectivity Independence:</a:t>
            </a:r>
            <a:r>
              <a:rPr lang="es">
                <a:solidFill>
                  <a:srgbClr val="374151"/>
                </a:solidFill>
                <a:latin typeface="Albert Sans"/>
                <a:ea typeface="Albert Sans"/>
                <a:cs typeface="Albert Sans"/>
                <a:sym typeface="Albert Sans"/>
              </a:rPr>
              <a:t> PWAs can work offline or with limited network connectivity. They use service workers to cache content and enable offline functionality, allowing users to access certain features or content even when they are not connected to the internet.</a:t>
            </a:r>
            <a:endParaRPr>
              <a:solidFill>
                <a:srgbClr val="374151"/>
              </a:solidFill>
              <a:latin typeface="Albert Sans"/>
              <a:ea typeface="Albert Sans"/>
              <a:cs typeface="Albert Sans"/>
              <a:sym typeface="Albert Sans"/>
            </a:endParaRPr>
          </a:p>
          <a:p>
            <a:pPr marL="457200" lvl="0" indent="-317500" algn="l" rtl="0">
              <a:lnSpc>
                <a:spcPct val="115000"/>
              </a:lnSpc>
              <a:spcBef>
                <a:spcPts val="0"/>
              </a:spcBef>
              <a:spcAft>
                <a:spcPts val="0"/>
              </a:spcAft>
              <a:buClr>
                <a:srgbClr val="374151"/>
              </a:buClr>
              <a:buSzPts val="1400"/>
              <a:buFont typeface="Albert Sans"/>
              <a:buAutoNum type="arabicPeriod"/>
            </a:pPr>
            <a:r>
              <a:rPr lang="es" b="1">
                <a:solidFill>
                  <a:srgbClr val="374151"/>
                </a:solidFill>
                <a:latin typeface="Albert Sans"/>
                <a:ea typeface="Albert Sans"/>
                <a:cs typeface="Albert Sans"/>
                <a:sym typeface="Albert Sans"/>
              </a:rPr>
              <a:t>App-Like Experience:</a:t>
            </a:r>
            <a:r>
              <a:rPr lang="es">
                <a:solidFill>
                  <a:srgbClr val="374151"/>
                </a:solidFill>
                <a:latin typeface="Albert Sans"/>
                <a:ea typeface="Albert Sans"/>
                <a:cs typeface="Albert Sans"/>
                <a:sym typeface="Albert Sans"/>
              </a:rPr>
              <a:t> PWAs offer an app-like experience, providing features such as home screen icons, push notifications, and immersive full-screen views. Users can add a PWA to their home screen on mobile devices, making it easily accessible.</a:t>
            </a:r>
            <a:endParaRPr>
              <a:solidFill>
                <a:srgbClr val="374151"/>
              </a:solidFill>
              <a:latin typeface="Albert Sans"/>
              <a:ea typeface="Albert Sans"/>
              <a:cs typeface="Albert Sans"/>
              <a:sym typeface="Albert Sans"/>
            </a:endParaRPr>
          </a:p>
          <a:p>
            <a:pPr marL="0" marR="0" lvl="0" indent="0" algn="just" rtl="0">
              <a:lnSpc>
                <a:spcPct val="115000"/>
              </a:lnSpc>
              <a:spcBef>
                <a:spcPts val="1000"/>
              </a:spcBef>
              <a:spcAft>
                <a:spcPts val="1000"/>
              </a:spcAft>
              <a:buClr>
                <a:srgbClr val="000000"/>
              </a:buClr>
              <a:buSzPts val="1600"/>
              <a:buFont typeface="Arial"/>
              <a:buNone/>
            </a:pPr>
            <a:endParaRPr>
              <a:latin typeface="Albert Sans"/>
              <a:ea typeface="Albert Sans"/>
              <a:cs typeface="Albert Sans"/>
              <a:sym typeface="Albert Sans"/>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g318907021d1_0_19"/>
          <p:cNvSpPr txBox="1"/>
          <p:nvPr/>
        </p:nvSpPr>
        <p:spPr>
          <a:xfrm>
            <a:off x="5809943" y="4825868"/>
            <a:ext cx="3015300" cy="217500"/>
          </a:xfrm>
          <a:prstGeom prst="rect">
            <a:avLst/>
          </a:prstGeom>
          <a:noFill/>
          <a:ln>
            <a:noFill/>
          </a:ln>
        </p:spPr>
        <p:txBody>
          <a:bodyPr spcFirstLastPara="1" wrap="square" lIns="91425" tIns="91425" rIns="91425" bIns="91425" anchor="ctr" anchorCtr="0">
            <a:noAutofit/>
          </a:bodyPr>
          <a:lstStyle/>
          <a:p>
            <a:pPr marL="0" marR="0" lvl="0" indent="0" algn="r" rtl="0">
              <a:lnSpc>
                <a:spcPct val="115000"/>
              </a:lnSpc>
              <a:spcBef>
                <a:spcPts val="0"/>
              </a:spcBef>
              <a:spcAft>
                <a:spcPts val="0"/>
              </a:spcAft>
              <a:buClr>
                <a:srgbClr val="000000"/>
              </a:buClr>
              <a:buSzPts val="1200"/>
              <a:buFont typeface="Arial"/>
              <a:buNone/>
            </a:pPr>
            <a:r>
              <a:rPr lang="es" sz="1000" b="0" i="0" u="none" strike="noStrike" cap="none">
                <a:solidFill>
                  <a:srgbClr val="0012A2"/>
                </a:solidFill>
                <a:latin typeface="Albert Sans"/>
                <a:ea typeface="Albert Sans"/>
                <a:cs typeface="Albert Sans"/>
                <a:sym typeface="Albert Sans"/>
              </a:rPr>
              <a:t>Informatics Engineering | Universitas Surabaya</a:t>
            </a:r>
            <a:endParaRPr sz="1000" b="0" i="0" u="none" strike="noStrike" cap="none">
              <a:solidFill>
                <a:srgbClr val="0012A2"/>
              </a:solidFill>
              <a:latin typeface="Albert Sans"/>
              <a:ea typeface="Albert Sans"/>
              <a:cs typeface="Albert Sans"/>
              <a:sym typeface="Albert Sans"/>
            </a:endParaRPr>
          </a:p>
        </p:txBody>
      </p:sp>
      <p:sp>
        <p:nvSpPr>
          <p:cNvPr id="228" name="Google Shape;228;g318907021d1_0_19"/>
          <p:cNvSpPr/>
          <p:nvPr/>
        </p:nvSpPr>
        <p:spPr>
          <a:xfrm>
            <a:off x="538624" y="0"/>
            <a:ext cx="4509600" cy="591000"/>
          </a:xfrm>
          <a:prstGeom prst="round2SameRect">
            <a:avLst>
              <a:gd name="adj1" fmla="val 0"/>
              <a:gd name="adj2" fmla="val 50000"/>
            </a:avLst>
          </a:prstGeom>
          <a:solidFill>
            <a:srgbClr val="043170"/>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s" sz="2000" b="1">
                <a:solidFill>
                  <a:schemeClr val="lt1"/>
                </a:solidFill>
                <a:latin typeface="Figtree"/>
                <a:ea typeface="Figtree"/>
                <a:cs typeface="Figtree"/>
                <a:sym typeface="Figtree"/>
              </a:rPr>
              <a:t>PWA vs Native</a:t>
            </a:r>
            <a:endParaRPr sz="2000" b="1" i="0" u="none" strike="noStrike" cap="none">
              <a:solidFill>
                <a:schemeClr val="lt1"/>
              </a:solidFill>
              <a:latin typeface="Figtree"/>
              <a:ea typeface="Figtree"/>
              <a:cs typeface="Figtree"/>
              <a:sym typeface="Figtree"/>
            </a:endParaRPr>
          </a:p>
        </p:txBody>
      </p:sp>
      <p:graphicFrame>
        <p:nvGraphicFramePr>
          <p:cNvPr id="229" name="Google Shape;229;g318907021d1_0_19"/>
          <p:cNvGraphicFramePr/>
          <p:nvPr/>
        </p:nvGraphicFramePr>
        <p:xfrm>
          <a:off x="148850" y="816900"/>
          <a:ext cx="3000000" cy="3000000"/>
        </p:xfrm>
        <a:graphic>
          <a:graphicData uri="http://schemas.openxmlformats.org/drawingml/2006/table">
            <a:tbl>
              <a:tblPr>
                <a:noFill/>
              </a:tblPr>
              <a:tblGrid>
                <a:gridCol w="1389850">
                  <a:extLst>
                    <a:ext uri="{9D8B030D-6E8A-4147-A177-3AD203B41FA5}">
                      <a16:colId xmlns:a16="http://schemas.microsoft.com/office/drawing/2014/main" val="20000"/>
                    </a:ext>
                  </a:extLst>
                </a:gridCol>
                <a:gridCol w="3492375">
                  <a:extLst>
                    <a:ext uri="{9D8B030D-6E8A-4147-A177-3AD203B41FA5}">
                      <a16:colId xmlns:a16="http://schemas.microsoft.com/office/drawing/2014/main" val="20001"/>
                    </a:ext>
                  </a:extLst>
                </a:gridCol>
                <a:gridCol w="3862775">
                  <a:extLst>
                    <a:ext uri="{9D8B030D-6E8A-4147-A177-3AD203B41FA5}">
                      <a16:colId xmlns:a16="http://schemas.microsoft.com/office/drawing/2014/main" val="20002"/>
                    </a:ext>
                  </a:extLst>
                </a:gridCol>
              </a:tblGrid>
              <a:tr h="185100">
                <a:tc>
                  <a:txBody>
                    <a:bodyPr/>
                    <a:lstStyle/>
                    <a:p>
                      <a:pPr marL="35999" marR="35999" lvl="0" indent="0" algn="ctr" rtl="0">
                        <a:lnSpc>
                          <a:spcPct val="115000"/>
                        </a:lnSpc>
                        <a:spcBef>
                          <a:spcPts val="0"/>
                        </a:spcBef>
                        <a:spcAft>
                          <a:spcPts val="0"/>
                        </a:spcAft>
                        <a:buNone/>
                      </a:pPr>
                      <a:r>
                        <a:rPr lang="es" b="1">
                          <a:latin typeface="Albert Sans"/>
                          <a:ea typeface="Albert Sans"/>
                          <a:cs typeface="Albert Sans"/>
                          <a:sym typeface="Albert Sans"/>
                        </a:rPr>
                        <a:t>Feature</a:t>
                      </a:r>
                      <a:endParaRPr b="1">
                        <a:latin typeface="Albert Sans"/>
                        <a:ea typeface="Albert Sans"/>
                        <a:cs typeface="Albert Sans"/>
                        <a:sym typeface="Albert Sans"/>
                      </a:endParaRPr>
                    </a:p>
                  </a:txBody>
                  <a:tcPr marL="0" marR="0" marT="0" marB="0"/>
                </a:tc>
                <a:tc>
                  <a:txBody>
                    <a:bodyPr/>
                    <a:lstStyle/>
                    <a:p>
                      <a:pPr marL="35999" marR="35999" lvl="0" indent="0" algn="ctr" rtl="0">
                        <a:lnSpc>
                          <a:spcPct val="115000"/>
                        </a:lnSpc>
                        <a:spcBef>
                          <a:spcPts val="0"/>
                        </a:spcBef>
                        <a:spcAft>
                          <a:spcPts val="0"/>
                        </a:spcAft>
                        <a:buNone/>
                      </a:pPr>
                      <a:r>
                        <a:rPr lang="es" b="1">
                          <a:latin typeface="Albert Sans"/>
                          <a:ea typeface="Albert Sans"/>
                          <a:cs typeface="Albert Sans"/>
                          <a:sym typeface="Albert Sans"/>
                        </a:rPr>
                        <a:t>Progressive Web Apps (PWAs)</a:t>
                      </a:r>
                      <a:endParaRPr b="1">
                        <a:latin typeface="Albert Sans"/>
                        <a:ea typeface="Albert Sans"/>
                        <a:cs typeface="Albert Sans"/>
                        <a:sym typeface="Albert Sans"/>
                      </a:endParaRPr>
                    </a:p>
                  </a:txBody>
                  <a:tcPr marL="0" marR="0" marT="0" marB="0"/>
                </a:tc>
                <a:tc>
                  <a:txBody>
                    <a:bodyPr/>
                    <a:lstStyle/>
                    <a:p>
                      <a:pPr marL="35999" marR="35999" lvl="0" indent="0" algn="ctr" rtl="0">
                        <a:lnSpc>
                          <a:spcPct val="115000"/>
                        </a:lnSpc>
                        <a:spcBef>
                          <a:spcPts val="0"/>
                        </a:spcBef>
                        <a:spcAft>
                          <a:spcPts val="0"/>
                        </a:spcAft>
                        <a:buNone/>
                      </a:pPr>
                      <a:r>
                        <a:rPr lang="es" b="1">
                          <a:latin typeface="Albert Sans"/>
                          <a:ea typeface="Albert Sans"/>
                          <a:cs typeface="Albert Sans"/>
                          <a:sym typeface="Albert Sans"/>
                        </a:rPr>
                        <a:t>Native Apps</a:t>
                      </a:r>
                      <a:endParaRPr b="1">
                        <a:latin typeface="Albert Sans"/>
                        <a:ea typeface="Albert Sans"/>
                        <a:cs typeface="Albert Sans"/>
                        <a:sym typeface="Albert Sans"/>
                      </a:endParaRPr>
                    </a:p>
                  </a:txBody>
                  <a:tcPr marL="0" marR="0" marT="0" marB="0"/>
                </a:tc>
                <a:extLst>
                  <a:ext uri="{0D108BD9-81ED-4DB2-BD59-A6C34878D82A}">
                    <a16:rowId xmlns:a16="http://schemas.microsoft.com/office/drawing/2014/main" val="10000"/>
                  </a:ext>
                </a:extLst>
              </a:tr>
              <a:tr h="328100">
                <a:tc>
                  <a:txBody>
                    <a:bodyPr/>
                    <a:lstStyle/>
                    <a:p>
                      <a:pPr marL="35999" marR="35999" lvl="0" indent="0" algn="l" rtl="0">
                        <a:lnSpc>
                          <a:spcPct val="115000"/>
                        </a:lnSpc>
                        <a:spcBef>
                          <a:spcPts val="0"/>
                        </a:spcBef>
                        <a:spcAft>
                          <a:spcPts val="0"/>
                        </a:spcAft>
                        <a:buNone/>
                      </a:pPr>
                      <a:r>
                        <a:rPr lang="es">
                          <a:latin typeface="Albert Sans"/>
                          <a:ea typeface="Albert Sans"/>
                          <a:cs typeface="Albert Sans"/>
                          <a:sym typeface="Albert Sans"/>
                        </a:rPr>
                        <a:t>Development Technology</a:t>
                      </a:r>
                      <a:endParaRPr>
                        <a:latin typeface="Albert Sans"/>
                        <a:ea typeface="Albert Sans"/>
                        <a:cs typeface="Albert Sans"/>
                        <a:sym typeface="Albert Sans"/>
                      </a:endParaRPr>
                    </a:p>
                  </a:txBody>
                  <a:tcPr marL="0" marR="0" marT="0" marB="0"/>
                </a:tc>
                <a:tc>
                  <a:txBody>
                    <a:bodyPr/>
                    <a:lstStyle/>
                    <a:p>
                      <a:pPr marL="35999" marR="35999" lvl="0" indent="0" algn="l" rtl="0">
                        <a:lnSpc>
                          <a:spcPct val="115000"/>
                        </a:lnSpc>
                        <a:spcBef>
                          <a:spcPts val="0"/>
                        </a:spcBef>
                        <a:spcAft>
                          <a:spcPts val="0"/>
                        </a:spcAft>
                        <a:buNone/>
                      </a:pPr>
                      <a:r>
                        <a:rPr lang="es">
                          <a:latin typeface="Albert Sans"/>
                          <a:ea typeface="Albert Sans"/>
                          <a:cs typeface="Albert Sans"/>
                          <a:sym typeface="Albert Sans"/>
                        </a:rPr>
                        <a:t>Built with web technologies (HTML, CSS, JavaScript)</a:t>
                      </a:r>
                      <a:endParaRPr>
                        <a:latin typeface="Albert Sans"/>
                        <a:ea typeface="Albert Sans"/>
                        <a:cs typeface="Albert Sans"/>
                        <a:sym typeface="Albert Sans"/>
                      </a:endParaRPr>
                    </a:p>
                  </a:txBody>
                  <a:tcPr marL="0" marR="0" marT="0" marB="0"/>
                </a:tc>
                <a:tc>
                  <a:txBody>
                    <a:bodyPr/>
                    <a:lstStyle/>
                    <a:p>
                      <a:pPr marL="35999" marR="35999" lvl="0" indent="0" algn="l" rtl="0">
                        <a:lnSpc>
                          <a:spcPct val="115000"/>
                        </a:lnSpc>
                        <a:spcBef>
                          <a:spcPts val="0"/>
                        </a:spcBef>
                        <a:spcAft>
                          <a:spcPts val="0"/>
                        </a:spcAft>
                        <a:buNone/>
                      </a:pPr>
                      <a:r>
                        <a:rPr lang="es">
                          <a:latin typeface="Albert Sans"/>
                          <a:ea typeface="Albert Sans"/>
                          <a:cs typeface="Albert Sans"/>
                          <a:sym typeface="Albert Sans"/>
                        </a:rPr>
                        <a:t>Developed with platform-specific languages and frameworks (Swift, Objective-C for iOS; Kotlin, Java for Android)</a:t>
                      </a:r>
                      <a:endParaRPr>
                        <a:latin typeface="Albert Sans"/>
                        <a:ea typeface="Albert Sans"/>
                        <a:cs typeface="Albert Sans"/>
                        <a:sym typeface="Albert Sans"/>
                      </a:endParaRPr>
                    </a:p>
                  </a:txBody>
                  <a:tcPr marL="0" marR="0" marT="0" marB="0"/>
                </a:tc>
                <a:extLst>
                  <a:ext uri="{0D108BD9-81ED-4DB2-BD59-A6C34878D82A}">
                    <a16:rowId xmlns:a16="http://schemas.microsoft.com/office/drawing/2014/main" val="10001"/>
                  </a:ext>
                </a:extLst>
              </a:tr>
              <a:tr h="328100">
                <a:tc>
                  <a:txBody>
                    <a:bodyPr/>
                    <a:lstStyle/>
                    <a:p>
                      <a:pPr marL="35999" marR="35999" lvl="0" indent="0" algn="l" rtl="0">
                        <a:lnSpc>
                          <a:spcPct val="115000"/>
                        </a:lnSpc>
                        <a:spcBef>
                          <a:spcPts val="0"/>
                        </a:spcBef>
                        <a:spcAft>
                          <a:spcPts val="0"/>
                        </a:spcAft>
                        <a:buNone/>
                      </a:pPr>
                      <a:r>
                        <a:rPr lang="es">
                          <a:latin typeface="Albert Sans"/>
                          <a:ea typeface="Albert Sans"/>
                          <a:cs typeface="Albert Sans"/>
                          <a:sym typeface="Albert Sans"/>
                        </a:rPr>
                        <a:t>Installation</a:t>
                      </a:r>
                      <a:endParaRPr>
                        <a:latin typeface="Albert Sans"/>
                        <a:ea typeface="Albert Sans"/>
                        <a:cs typeface="Albert Sans"/>
                        <a:sym typeface="Albert Sans"/>
                      </a:endParaRPr>
                    </a:p>
                  </a:txBody>
                  <a:tcPr marL="0" marR="0" marT="0" marB="0"/>
                </a:tc>
                <a:tc>
                  <a:txBody>
                    <a:bodyPr/>
                    <a:lstStyle/>
                    <a:p>
                      <a:pPr marL="35999" marR="35999" lvl="0" indent="0" algn="l" rtl="0">
                        <a:lnSpc>
                          <a:spcPct val="115000"/>
                        </a:lnSpc>
                        <a:spcBef>
                          <a:spcPts val="0"/>
                        </a:spcBef>
                        <a:spcAft>
                          <a:spcPts val="0"/>
                        </a:spcAft>
                        <a:buNone/>
                      </a:pPr>
                      <a:r>
                        <a:rPr lang="es">
                          <a:latin typeface="Albert Sans"/>
                          <a:ea typeface="Albert Sans"/>
                          <a:cs typeface="Albert Sans"/>
                          <a:sym typeface="Albert Sans"/>
                        </a:rPr>
                        <a:t>Accessed and installed directly through a web browser</a:t>
                      </a:r>
                      <a:endParaRPr>
                        <a:latin typeface="Albert Sans"/>
                        <a:ea typeface="Albert Sans"/>
                        <a:cs typeface="Albert Sans"/>
                        <a:sym typeface="Albert Sans"/>
                      </a:endParaRPr>
                    </a:p>
                  </a:txBody>
                  <a:tcPr marL="0" marR="0" marT="0" marB="0"/>
                </a:tc>
                <a:tc>
                  <a:txBody>
                    <a:bodyPr/>
                    <a:lstStyle/>
                    <a:p>
                      <a:pPr marL="35999" marR="35999" lvl="0" indent="0" algn="l" rtl="0">
                        <a:lnSpc>
                          <a:spcPct val="115000"/>
                        </a:lnSpc>
                        <a:spcBef>
                          <a:spcPts val="0"/>
                        </a:spcBef>
                        <a:spcAft>
                          <a:spcPts val="0"/>
                        </a:spcAft>
                        <a:buNone/>
                      </a:pPr>
                      <a:r>
                        <a:rPr lang="es">
                          <a:latin typeface="Albert Sans"/>
                          <a:ea typeface="Albert Sans"/>
                          <a:cs typeface="Albert Sans"/>
                          <a:sym typeface="Albert Sans"/>
                        </a:rPr>
                        <a:t>Downloaded and installed from app stores (e.g., Apple App Store, Google Play Store)</a:t>
                      </a:r>
                      <a:endParaRPr>
                        <a:latin typeface="Albert Sans"/>
                        <a:ea typeface="Albert Sans"/>
                        <a:cs typeface="Albert Sans"/>
                        <a:sym typeface="Albert Sans"/>
                      </a:endParaRPr>
                    </a:p>
                  </a:txBody>
                  <a:tcPr marL="0" marR="0" marT="0" marB="0"/>
                </a:tc>
                <a:extLst>
                  <a:ext uri="{0D108BD9-81ED-4DB2-BD59-A6C34878D82A}">
                    <a16:rowId xmlns:a16="http://schemas.microsoft.com/office/drawing/2014/main" val="10002"/>
                  </a:ext>
                </a:extLst>
              </a:tr>
              <a:tr h="328100">
                <a:tc>
                  <a:txBody>
                    <a:bodyPr/>
                    <a:lstStyle/>
                    <a:p>
                      <a:pPr marL="35999" marR="35999" lvl="0" indent="0" algn="l" rtl="0">
                        <a:lnSpc>
                          <a:spcPct val="115000"/>
                        </a:lnSpc>
                        <a:spcBef>
                          <a:spcPts val="0"/>
                        </a:spcBef>
                        <a:spcAft>
                          <a:spcPts val="0"/>
                        </a:spcAft>
                        <a:buNone/>
                      </a:pPr>
                      <a:r>
                        <a:rPr lang="es">
                          <a:latin typeface="Albert Sans"/>
                          <a:ea typeface="Albert Sans"/>
                          <a:cs typeface="Albert Sans"/>
                          <a:sym typeface="Albert Sans"/>
                        </a:rPr>
                        <a:t>Distribution</a:t>
                      </a:r>
                      <a:endParaRPr>
                        <a:latin typeface="Albert Sans"/>
                        <a:ea typeface="Albert Sans"/>
                        <a:cs typeface="Albert Sans"/>
                        <a:sym typeface="Albert Sans"/>
                      </a:endParaRPr>
                    </a:p>
                  </a:txBody>
                  <a:tcPr marL="0" marR="0" marT="0" marB="0"/>
                </a:tc>
                <a:tc>
                  <a:txBody>
                    <a:bodyPr/>
                    <a:lstStyle/>
                    <a:p>
                      <a:pPr marL="35999" marR="35999" lvl="0" indent="0" algn="l" rtl="0">
                        <a:lnSpc>
                          <a:spcPct val="115000"/>
                        </a:lnSpc>
                        <a:spcBef>
                          <a:spcPts val="0"/>
                        </a:spcBef>
                        <a:spcAft>
                          <a:spcPts val="0"/>
                        </a:spcAft>
                        <a:buNone/>
                      </a:pPr>
                      <a:r>
                        <a:rPr lang="es">
                          <a:latin typeface="Albert Sans"/>
                          <a:ea typeface="Albert Sans"/>
                          <a:cs typeface="Albert Sans"/>
                          <a:sym typeface="Albert Sans"/>
                        </a:rPr>
                        <a:t>Shared via a URL; not required to be published on app stores</a:t>
                      </a:r>
                      <a:endParaRPr>
                        <a:latin typeface="Albert Sans"/>
                        <a:ea typeface="Albert Sans"/>
                        <a:cs typeface="Albert Sans"/>
                        <a:sym typeface="Albert Sans"/>
                      </a:endParaRPr>
                    </a:p>
                  </a:txBody>
                  <a:tcPr marL="0" marR="0" marT="0" marB="0"/>
                </a:tc>
                <a:tc>
                  <a:txBody>
                    <a:bodyPr/>
                    <a:lstStyle/>
                    <a:p>
                      <a:pPr marL="35999" marR="35999" lvl="0" indent="0" algn="l" rtl="0">
                        <a:lnSpc>
                          <a:spcPct val="115000"/>
                        </a:lnSpc>
                        <a:spcBef>
                          <a:spcPts val="0"/>
                        </a:spcBef>
                        <a:spcAft>
                          <a:spcPts val="0"/>
                        </a:spcAft>
                        <a:buNone/>
                      </a:pPr>
                      <a:r>
                        <a:rPr lang="es">
                          <a:latin typeface="Albert Sans"/>
                          <a:ea typeface="Albert Sans"/>
                          <a:cs typeface="Albert Sans"/>
                          <a:sym typeface="Albert Sans"/>
                        </a:rPr>
                        <a:t>Requires submission and approval in app stores; subject to app store guidelines</a:t>
                      </a:r>
                      <a:endParaRPr>
                        <a:latin typeface="Albert Sans"/>
                        <a:ea typeface="Albert Sans"/>
                        <a:cs typeface="Albert Sans"/>
                        <a:sym typeface="Albert Sans"/>
                      </a:endParaRPr>
                    </a:p>
                  </a:txBody>
                  <a:tcPr marL="0" marR="0" marT="0" marB="0"/>
                </a:tc>
                <a:extLst>
                  <a:ext uri="{0D108BD9-81ED-4DB2-BD59-A6C34878D82A}">
                    <a16:rowId xmlns:a16="http://schemas.microsoft.com/office/drawing/2014/main" val="10003"/>
                  </a:ext>
                </a:extLst>
              </a:tr>
              <a:tr h="152600">
                <a:tc>
                  <a:txBody>
                    <a:bodyPr/>
                    <a:lstStyle/>
                    <a:p>
                      <a:pPr marL="35999" marR="35999" lvl="0" indent="0" algn="l" rtl="0">
                        <a:lnSpc>
                          <a:spcPct val="115000"/>
                        </a:lnSpc>
                        <a:spcBef>
                          <a:spcPts val="0"/>
                        </a:spcBef>
                        <a:spcAft>
                          <a:spcPts val="0"/>
                        </a:spcAft>
                        <a:buNone/>
                      </a:pPr>
                      <a:r>
                        <a:rPr lang="es">
                          <a:latin typeface="Albert Sans"/>
                          <a:ea typeface="Albert Sans"/>
                          <a:cs typeface="Albert Sans"/>
                          <a:sym typeface="Albert Sans"/>
                        </a:rPr>
                        <a:t>Updates</a:t>
                      </a:r>
                      <a:endParaRPr>
                        <a:latin typeface="Albert Sans"/>
                        <a:ea typeface="Albert Sans"/>
                        <a:cs typeface="Albert Sans"/>
                        <a:sym typeface="Albert Sans"/>
                      </a:endParaRPr>
                    </a:p>
                  </a:txBody>
                  <a:tcPr marL="0" marR="0" marT="0" marB="0"/>
                </a:tc>
                <a:tc>
                  <a:txBody>
                    <a:bodyPr/>
                    <a:lstStyle/>
                    <a:p>
                      <a:pPr marL="35999" marR="35999" lvl="0" indent="0" algn="l" rtl="0">
                        <a:lnSpc>
                          <a:spcPct val="115000"/>
                        </a:lnSpc>
                        <a:spcBef>
                          <a:spcPts val="0"/>
                        </a:spcBef>
                        <a:spcAft>
                          <a:spcPts val="0"/>
                        </a:spcAft>
                        <a:buNone/>
                      </a:pPr>
                      <a:r>
                        <a:rPr lang="es">
                          <a:latin typeface="Albert Sans"/>
                          <a:ea typeface="Albert Sans"/>
                          <a:cs typeface="Albert Sans"/>
                          <a:sym typeface="Albert Sans"/>
                        </a:rPr>
                        <a:t>Automatically update in the background without user intervention</a:t>
                      </a:r>
                      <a:endParaRPr>
                        <a:latin typeface="Albert Sans"/>
                        <a:ea typeface="Albert Sans"/>
                        <a:cs typeface="Albert Sans"/>
                        <a:sym typeface="Albert Sans"/>
                      </a:endParaRPr>
                    </a:p>
                  </a:txBody>
                  <a:tcPr marL="0" marR="0" marT="0" marB="0"/>
                </a:tc>
                <a:tc>
                  <a:txBody>
                    <a:bodyPr/>
                    <a:lstStyle/>
                    <a:p>
                      <a:pPr marL="35999" marR="35999" lvl="0" indent="0" algn="l" rtl="0">
                        <a:lnSpc>
                          <a:spcPct val="115000"/>
                        </a:lnSpc>
                        <a:spcBef>
                          <a:spcPts val="0"/>
                        </a:spcBef>
                        <a:spcAft>
                          <a:spcPts val="0"/>
                        </a:spcAft>
                        <a:buNone/>
                      </a:pPr>
                      <a:r>
                        <a:rPr lang="es">
                          <a:latin typeface="Albert Sans"/>
                          <a:ea typeface="Albert Sans"/>
                          <a:cs typeface="Albert Sans"/>
                          <a:sym typeface="Albert Sans"/>
                        </a:rPr>
                        <a:t>Require user to update through app stores</a:t>
                      </a:r>
                      <a:endParaRPr>
                        <a:latin typeface="Albert Sans"/>
                        <a:ea typeface="Albert Sans"/>
                        <a:cs typeface="Albert Sans"/>
                        <a:sym typeface="Albert Sans"/>
                      </a:endParaRPr>
                    </a:p>
                  </a:txBody>
                  <a:tcPr marL="0" marR="0" marT="0" marB="0"/>
                </a:tc>
                <a:extLst>
                  <a:ext uri="{0D108BD9-81ED-4DB2-BD59-A6C34878D82A}">
                    <a16:rowId xmlns:a16="http://schemas.microsoft.com/office/drawing/2014/main" val="10004"/>
                  </a:ext>
                </a:extLst>
              </a:tr>
              <a:tr h="328100">
                <a:tc>
                  <a:txBody>
                    <a:bodyPr/>
                    <a:lstStyle/>
                    <a:p>
                      <a:pPr marL="35999" marR="35999" lvl="0" indent="0" algn="l" rtl="0">
                        <a:lnSpc>
                          <a:spcPct val="115000"/>
                        </a:lnSpc>
                        <a:spcBef>
                          <a:spcPts val="0"/>
                        </a:spcBef>
                        <a:spcAft>
                          <a:spcPts val="0"/>
                        </a:spcAft>
                        <a:buNone/>
                      </a:pPr>
                      <a:r>
                        <a:rPr lang="es">
                          <a:latin typeface="Albert Sans"/>
                          <a:ea typeface="Albert Sans"/>
                          <a:cs typeface="Albert Sans"/>
                          <a:sym typeface="Albert Sans"/>
                        </a:rPr>
                        <a:t>Cross-Platform Compatibility</a:t>
                      </a:r>
                      <a:endParaRPr>
                        <a:latin typeface="Albert Sans"/>
                        <a:ea typeface="Albert Sans"/>
                        <a:cs typeface="Albert Sans"/>
                        <a:sym typeface="Albert Sans"/>
                      </a:endParaRPr>
                    </a:p>
                  </a:txBody>
                  <a:tcPr marL="0" marR="0" marT="0" marB="0"/>
                </a:tc>
                <a:tc>
                  <a:txBody>
                    <a:bodyPr/>
                    <a:lstStyle/>
                    <a:p>
                      <a:pPr marL="35999" marR="35999" lvl="0" indent="0" algn="l" rtl="0">
                        <a:lnSpc>
                          <a:spcPct val="115000"/>
                        </a:lnSpc>
                        <a:spcBef>
                          <a:spcPts val="0"/>
                        </a:spcBef>
                        <a:spcAft>
                          <a:spcPts val="0"/>
                        </a:spcAft>
                        <a:buNone/>
                      </a:pPr>
                      <a:r>
                        <a:rPr lang="es">
                          <a:latin typeface="Albert Sans"/>
                          <a:ea typeface="Albert Sans"/>
                          <a:cs typeface="Albert Sans"/>
                          <a:sym typeface="Albert Sans"/>
                        </a:rPr>
                        <a:t>Runs on any device with a modern web browser; provides a consistent experience across platforms</a:t>
                      </a:r>
                      <a:endParaRPr>
                        <a:latin typeface="Albert Sans"/>
                        <a:ea typeface="Albert Sans"/>
                        <a:cs typeface="Albert Sans"/>
                        <a:sym typeface="Albert Sans"/>
                      </a:endParaRPr>
                    </a:p>
                  </a:txBody>
                  <a:tcPr marL="0" marR="0" marT="0" marB="0"/>
                </a:tc>
                <a:tc>
                  <a:txBody>
                    <a:bodyPr/>
                    <a:lstStyle/>
                    <a:p>
                      <a:pPr marL="35999" marR="35999" lvl="0" indent="0" algn="l" rtl="0">
                        <a:lnSpc>
                          <a:spcPct val="115000"/>
                        </a:lnSpc>
                        <a:spcBef>
                          <a:spcPts val="0"/>
                        </a:spcBef>
                        <a:spcAft>
                          <a:spcPts val="0"/>
                        </a:spcAft>
                        <a:buNone/>
                      </a:pPr>
                      <a:r>
                        <a:rPr lang="es">
                          <a:latin typeface="Albert Sans"/>
                          <a:ea typeface="Albert Sans"/>
                          <a:cs typeface="Albert Sans"/>
                          <a:sym typeface="Albert Sans"/>
                        </a:rPr>
                        <a:t>Platform-specific binaries; different versions for iOS and Android; requires separate development for each platform</a:t>
                      </a:r>
                      <a:endParaRPr>
                        <a:latin typeface="Albert Sans"/>
                        <a:ea typeface="Albert Sans"/>
                        <a:cs typeface="Albert Sans"/>
                        <a:sym typeface="Albert Sans"/>
                      </a:endParaRPr>
                    </a:p>
                  </a:txBody>
                  <a:tcPr marL="0" marR="0" marT="0" marB="0"/>
                </a:tc>
                <a:extLst>
                  <a:ext uri="{0D108BD9-81ED-4DB2-BD59-A6C34878D82A}">
                    <a16:rowId xmlns:a16="http://schemas.microsoft.com/office/drawing/2014/main" val="10005"/>
                  </a:ext>
                </a:extLst>
              </a:tr>
              <a:tr h="328100">
                <a:tc>
                  <a:txBody>
                    <a:bodyPr/>
                    <a:lstStyle/>
                    <a:p>
                      <a:pPr marL="35999" marR="35999" lvl="0" indent="0" algn="l" rtl="0">
                        <a:lnSpc>
                          <a:spcPct val="115000"/>
                        </a:lnSpc>
                        <a:spcBef>
                          <a:spcPts val="0"/>
                        </a:spcBef>
                        <a:spcAft>
                          <a:spcPts val="0"/>
                        </a:spcAft>
                        <a:buNone/>
                      </a:pPr>
                      <a:r>
                        <a:rPr lang="es">
                          <a:latin typeface="Albert Sans"/>
                          <a:ea typeface="Albert Sans"/>
                          <a:cs typeface="Albert Sans"/>
                          <a:sym typeface="Albert Sans"/>
                        </a:rPr>
                        <a:t>Connectivity</a:t>
                      </a:r>
                      <a:endParaRPr>
                        <a:latin typeface="Albert Sans"/>
                        <a:ea typeface="Albert Sans"/>
                        <a:cs typeface="Albert Sans"/>
                        <a:sym typeface="Albert Sans"/>
                      </a:endParaRPr>
                    </a:p>
                  </a:txBody>
                  <a:tcPr marL="0" marR="0" marT="0" marB="0"/>
                </a:tc>
                <a:tc>
                  <a:txBody>
                    <a:bodyPr/>
                    <a:lstStyle/>
                    <a:p>
                      <a:pPr marL="35999" marR="35999" lvl="0" indent="0" algn="l" rtl="0">
                        <a:lnSpc>
                          <a:spcPct val="115000"/>
                        </a:lnSpc>
                        <a:spcBef>
                          <a:spcPts val="0"/>
                        </a:spcBef>
                        <a:spcAft>
                          <a:spcPts val="0"/>
                        </a:spcAft>
                        <a:buNone/>
                      </a:pPr>
                      <a:r>
                        <a:rPr lang="es">
                          <a:latin typeface="Albert Sans"/>
                          <a:ea typeface="Albert Sans"/>
                          <a:cs typeface="Albert Sans"/>
                          <a:sym typeface="Albert Sans"/>
                        </a:rPr>
                        <a:t>Can work offline or in low-network conditions using service workers and caching</a:t>
                      </a:r>
                      <a:endParaRPr>
                        <a:latin typeface="Albert Sans"/>
                        <a:ea typeface="Albert Sans"/>
                        <a:cs typeface="Albert Sans"/>
                        <a:sym typeface="Albert Sans"/>
                      </a:endParaRPr>
                    </a:p>
                  </a:txBody>
                  <a:tcPr marL="0" marR="0" marT="0" marB="0"/>
                </a:tc>
                <a:tc>
                  <a:txBody>
                    <a:bodyPr/>
                    <a:lstStyle/>
                    <a:p>
                      <a:pPr marL="35999" marR="35999" lvl="0" indent="0" algn="l" rtl="0">
                        <a:lnSpc>
                          <a:spcPct val="115000"/>
                        </a:lnSpc>
                        <a:spcBef>
                          <a:spcPts val="0"/>
                        </a:spcBef>
                        <a:spcAft>
                          <a:spcPts val="0"/>
                        </a:spcAft>
                        <a:buNone/>
                      </a:pPr>
                      <a:r>
                        <a:rPr lang="es">
                          <a:latin typeface="Albert Sans"/>
                          <a:ea typeface="Albert Sans"/>
                          <a:cs typeface="Albert Sans"/>
                          <a:sym typeface="Albert Sans"/>
                        </a:rPr>
                        <a:t>May provide offline functionality, but often relies on network connectivity</a:t>
                      </a:r>
                      <a:endParaRPr>
                        <a:latin typeface="Albert Sans"/>
                        <a:ea typeface="Albert Sans"/>
                        <a:cs typeface="Albert Sans"/>
                        <a:sym typeface="Albert Sans"/>
                      </a:endParaRPr>
                    </a:p>
                  </a:txBody>
                  <a:tcPr marL="0" marR="0" marT="0" marB="0"/>
                </a:tc>
                <a:extLst>
                  <a:ext uri="{0D108BD9-81ED-4DB2-BD59-A6C34878D82A}">
                    <a16:rowId xmlns:a16="http://schemas.microsoft.com/office/drawing/2014/main" val="10006"/>
                  </a:ext>
                </a:extLst>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g318907021d1_0_25"/>
          <p:cNvSpPr txBox="1"/>
          <p:nvPr/>
        </p:nvSpPr>
        <p:spPr>
          <a:xfrm>
            <a:off x="5809943" y="4825868"/>
            <a:ext cx="3015300" cy="217500"/>
          </a:xfrm>
          <a:prstGeom prst="rect">
            <a:avLst/>
          </a:prstGeom>
          <a:noFill/>
          <a:ln>
            <a:noFill/>
          </a:ln>
        </p:spPr>
        <p:txBody>
          <a:bodyPr spcFirstLastPara="1" wrap="square" lIns="91425" tIns="91425" rIns="91425" bIns="91425" anchor="ctr" anchorCtr="0">
            <a:noAutofit/>
          </a:bodyPr>
          <a:lstStyle/>
          <a:p>
            <a:pPr marL="0" marR="0" lvl="0" indent="0" algn="r" rtl="0">
              <a:lnSpc>
                <a:spcPct val="115000"/>
              </a:lnSpc>
              <a:spcBef>
                <a:spcPts val="0"/>
              </a:spcBef>
              <a:spcAft>
                <a:spcPts val="0"/>
              </a:spcAft>
              <a:buClr>
                <a:srgbClr val="000000"/>
              </a:buClr>
              <a:buSzPts val="1200"/>
              <a:buFont typeface="Arial"/>
              <a:buNone/>
            </a:pPr>
            <a:r>
              <a:rPr lang="es" sz="1000" b="0" i="0" u="none" strike="noStrike" cap="none">
                <a:solidFill>
                  <a:srgbClr val="0012A2"/>
                </a:solidFill>
                <a:latin typeface="Albert Sans"/>
                <a:ea typeface="Albert Sans"/>
                <a:cs typeface="Albert Sans"/>
                <a:sym typeface="Albert Sans"/>
              </a:rPr>
              <a:t>Informatics Engineering | Universitas Surabaya</a:t>
            </a:r>
            <a:endParaRPr sz="1000" b="0" i="0" u="none" strike="noStrike" cap="none">
              <a:solidFill>
                <a:srgbClr val="0012A2"/>
              </a:solidFill>
              <a:latin typeface="Albert Sans"/>
              <a:ea typeface="Albert Sans"/>
              <a:cs typeface="Albert Sans"/>
              <a:sym typeface="Albert Sans"/>
            </a:endParaRPr>
          </a:p>
        </p:txBody>
      </p:sp>
      <p:sp>
        <p:nvSpPr>
          <p:cNvPr id="235" name="Google Shape;235;g318907021d1_0_25"/>
          <p:cNvSpPr/>
          <p:nvPr/>
        </p:nvSpPr>
        <p:spPr>
          <a:xfrm>
            <a:off x="538624" y="0"/>
            <a:ext cx="4509600" cy="591000"/>
          </a:xfrm>
          <a:prstGeom prst="round2SameRect">
            <a:avLst>
              <a:gd name="adj1" fmla="val 0"/>
              <a:gd name="adj2" fmla="val 50000"/>
            </a:avLst>
          </a:prstGeom>
          <a:solidFill>
            <a:srgbClr val="043170"/>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s" sz="2000" b="1">
                <a:solidFill>
                  <a:schemeClr val="lt1"/>
                </a:solidFill>
                <a:latin typeface="Figtree"/>
                <a:ea typeface="Figtree"/>
                <a:cs typeface="Figtree"/>
                <a:sym typeface="Figtree"/>
              </a:rPr>
              <a:t>PWA vs Native (2)</a:t>
            </a:r>
            <a:endParaRPr sz="2000" b="1" i="0" u="none" strike="noStrike" cap="none">
              <a:solidFill>
                <a:schemeClr val="lt1"/>
              </a:solidFill>
              <a:latin typeface="Figtree"/>
              <a:ea typeface="Figtree"/>
              <a:cs typeface="Figtree"/>
              <a:sym typeface="Figtree"/>
            </a:endParaRPr>
          </a:p>
        </p:txBody>
      </p:sp>
      <p:graphicFrame>
        <p:nvGraphicFramePr>
          <p:cNvPr id="236" name="Google Shape;236;g318907021d1_0_25"/>
          <p:cNvGraphicFramePr/>
          <p:nvPr/>
        </p:nvGraphicFramePr>
        <p:xfrm>
          <a:off x="140875" y="936325"/>
          <a:ext cx="8745000" cy="3562223"/>
        </p:xfrm>
        <a:graphic>
          <a:graphicData uri="http://schemas.openxmlformats.org/drawingml/2006/table">
            <a:tbl>
              <a:tblPr>
                <a:noFill/>
              </a:tblPr>
              <a:tblGrid>
                <a:gridCol w="1389850">
                  <a:extLst>
                    <a:ext uri="{9D8B030D-6E8A-4147-A177-3AD203B41FA5}">
                      <a16:colId xmlns:a16="http://schemas.microsoft.com/office/drawing/2014/main" val="20000"/>
                    </a:ext>
                  </a:extLst>
                </a:gridCol>
                <a:gridCol w="3492375">
                  <a:extLst>
                    <a:ext uri="{9D8B030D-6E8A-4147-A177-3AD203B41FA5}">
                      <a16:colId xmlns:a16="http://schemas.microsoft.com/office/drawing/2014/main" val="20001"/>
                    </a:ext>
                  </a:extLst>
                </a:gridCol>
                <a:gridCol w="3862775">
                  <a:extLst>
                    <a:ext uri="{9D8B030D-6E8A-4147-A177-3AD203B41FA5}">
                      <a16:colId xmlns:a16="http://schemas.microsoft.com/office/drawing/2014/main" val="20002"/>
                    </a:ext>
                  </a:extLst>
                </a:gridCol>
              </a:tblGrid>
              <a:tr h="185100">
                <a:tc>
                  <a:txBody>
                    <a:bodyPr/>
                    <a:lstStyle/>
                    <a:p>
                      <a:pPr marL="35999" marR="35999" lvl="0" indent="0" algn="ctr" rtl="0">
                        <a:lnSpc>
                          <a:spcPct val="115000"/>
                        </a:lnSpc>
                        <a:spcBef>
                          <a:spcPts val="0"/>
                        </a:spcBef>
                        <a:spcAft>
                          <a:spcPts val="0"/>
                        </a:spcAft>
                        <a:buNone/>
                      </a:pPr>
                      <a:r>
                        <a:rPr lang="es" b="1">
                          <a:latin typeface="Albert Sans"/>
                          <a:ea typeface="Albert Sans"/>
                          <a:cs typeface="Albert Sans"/>
                          <a:sym typeface="Albert Sans"/>
                        </a:rPr>
                        <a:t>Feature</a:t>
                      </a:r>
                      <a:endParaRPr b="1">
                        <a:latin typeface="Albert Sans"/>
                        <a:ea typeface="Albert Sans"/>
                        <a:cs typeface="Albert Sans"/>
                        <a:sym typeface="Albert Sans"/>
                      </a:endParaRPr>
                    </a:p>
                  </a:txBody>
                  <a:tcPr marL="0" marR="0" marT="0" marB="0"/>
                </a:tc>
                <a:tc>
                  <a:txBody>
                    <a:bodyPr/>
                    <a:lstStyle/>
                    <a:p>
                      <a:pPr marL="35999" marR="35999" lvl="0" indent="0" algn="ctr" rtl="0">
                        <a:lnSpc>
                          <a:spcPct val="115000"/>
                        </a:lnSpc>
                        <a:spcBef>
                          <a:spcPts val="0"/>
                        </a:spcBef>
                        <a:spcAft>
                          <a:spcPts val="0"/>
                        </a:spcAft>
                        <a:buNone/>
                      </a:pPr>
                      <a:r>
                        <a:rPr lang="es" b="1">
                          <a:latin typeface="Albert Sans"/>
                          <a:ea typeface="Albert Sans"/>
                          <a:cs typeface="Albert Sans"/>
                          <a:sym typeface="Albert Sans"/>
                        </a:rPr>
                        <a:t>Progressive Web Apps (PWAs)</a:t>
                      </a:r>
                      <a:endParaRPr b="1">
                        <a:latin typeface="Albert Sans"/>
                        <a:ea typeface="Albert Sans"/>
                        <a:cs typeface="Albert Sans"/>
                        <a:sym typeface="Albert Sans"/>
                      </a:endParaRPr>
                    </a:p>
                  </a:txBody>
                  <a:tcPr marL="0" marR="0" marT="0" marB="0"/>
                </a:tc>
                <a:tc>
                  <a:txBody>
                    <a:bodyPr/>
                    <a:lstStyle/>
                    <a:p>
                      <a:pPr marL="35999" marR="35999" lvl="0" indent="0" algn="ctr" rtl="0">
                        <a:lnSpc>
                          <a:spcPct val="115000"/>
                        </a:lnSpc>
                        <a:spcBef>
                          <a:spcPts val="0"/>
                        </a:spcBef>
                        <a:spcAft>
                          <a:spcPts val="0"/>
                        </a:spcAft>
                        <a:buNone/>
                      </a:pPr>
                      <a:r>
                        <a:rPr lang="es" b="1">
                          <a:latin typeface="Albert Sans"/>
                          <a:ea typeface="Albert Sans"/>
                          <a:cs typeface="Albert Sans"/>
                          <a:sym typeface="Albert Sans"/>
                        </a:rPr>
                        <a:t>Native Apps</a:t>
                      </a:r>
                      <a:endParaRPr b="1">
                        <a:latin typeface="Albert Sans"/>
                        <a:ea typeface="Albert Sans"/>
                        <a:cs typeface="Albert Sans"/>
                        <a:sym typeface="Albert Sans"/>
                      </a:endParaRPr>
                    </a:p>
                  </a:txBody>
                  <a:tcPr marL="0" marR="0" marT="0" marB="0"/>
                </a:tc>
                <a:extLst>
                  <a:ext uri="{0D108BD9-81ED-4DB2-BD59-A6C34878D82A}">
                    <a16:rowId xmlns:a16="http://schemas.microsoft.com/office/drawing/2014/main" val="10000"/>
                  </a:ext>
                </a:extLst>
              </a:tr>
              <a:tr h="328100">
                <a:tc>
                  <a:txBody>
                    <a:bodyPr/>
                    <a:lstStyle/>
                    <a:p>
                      <a:pPr marL="35999" marR="35999" lvl="0" indent="0" algn="l" rtl="0">
                        <a:lnSpc>
                          <a:spcPct val="115000"/>
                        </a:lnSpc>
                        <a:spcBef>
                          <a:spcPts val="0"/>
                        </a:spcBef>
                        <a:spcAft>
                          <a:spcPts val="0"/>
                        </a:spcAft>
                        <a:buNone/>
                      </a:pPr>
                      <a:r>
                        <a:rPr lang="es">
                          <a:latin typeface="Albert Sans"/>
                          <a:ea typeface="Albert Sans"/>
                          <a:cs typeface="Albert Sans"/>
                          <a:sym typeface="Albert Sans"/>
                        </a:rPr>
                        <a:t>Device Access</a:t>
                      </a:r>
                      <a:endParaRPr>
                        <a:latin typeface="Albert Sans"/>
                        <a:ea typeface="Albert Sans"/>
                        <a:cs typeface="Albert Sans"/>
                        <a:sym typeface="Albert Sans"/>
                      </a:endParaRPr>
                    </a:p>
                  </a:txBody>
                  <a:tcPr marL="0" marR="0" marT="0" marB="0"/>
                </a:tc>
                <a:tc>
                  <a:txBody>
                    <a:bodyPr/>
                    <a:lstStyle/>
                    <a:p>
                      <a:pPr marL="35999" marR="35999" lvl="0" indent="0" algn="l" rtl="0">
                        <a:lnSpc>
                          <a:spcPct val="115000"/>
                        </a:lnSpc>
                        <a:spcBef>
                          <a:spcPts val="0"/>
                        </a:spcBef>
                        <a:spcAft>
                          <a:spcPts val="0"/>
                        </a:spcAft>
                        <a:buNone/>
                      </a:pPr>
                      <a:r>
                        <a:rPr lang="es">
                          <a:latin typeface="Albert Sans"/>
                          <a:ea typeface="Albert Sans"/>
                          <a:cs typeface="Albert Sans"/>
                          <a:sym typeface="Albert Sans"/>
                        </a:rPr>
                        <a:t>Limited access to device features compared to native apps</a:t>
                      </a:r>
                      <a:endParaRPr>
                        <a:latin typeface="Albert Sans"/>
                        <a:ea typeface="Albert Sans"/>
                        <a:cs typeface="Albert Sans"/>
                        <a:sym typeface="Albert Sans"/>
                      </a:endParaRPr>
                    </a:p>
                  </a:txBody>
                  <a:tcPr marL="0" marR="0" marT="0" marB="0"/>
                </a:tc>
                <a:tc>
                  <a:txBody>
                    <a:bodyPr/>
                    <a:lstStyle/>
                    <a:p>
                      <a:pPr marL="35999" marR="35999" lvl="0" indent="0" algn="l" rtl="0">
                        <a:lnSpc>
                          <a:spcPct val="115000"/>
                        </a:lnSpc>
                        <a:spcBef>
                          <a:spcPts val="0"/>
                        </a:spcBef>
                        <a:spcAft>
                          <a:spcPts val="0"/>
                        </a:spcAft>
                        <a:buNone/>
                      </a:pPr>
                      <a:r>
                        <a:rPr lang="es">
                          <a:latin typeface="Albert Sans"/>
                          <a:ea typeface="Albert Sans"/>
                          <a:cs typeface="Albert Sans"/>
                          <a:sym typeface="Albert Sans"/>
                        </a:rPr>
                        <a:t>Full access to device features; can leverage hardware-specific features seamlessly</a:t>
                      </a:r>
                      <a:endParaRPr>
                        <a:latin typeface="Albert Sans"/>
                        <a:ea typeface="Albert Sans"/>
                        <a:cs typeface="Albert Sans"/>
                        <a:sym typeface="Albert Sans"/>
                      </a:endParaRPr>
                    </a:p>
                  </a:txBody>
                  <a:tcPr marL="0" marR="0" marT="0" marB="0"/>
                </a:tc>
                <a:extLst>
                  <a:ext uri="{0D108BD9-81ED-4DB2-BD59-A6C34878D82A}">
                    <a16:rowId xmlns:a16="http://schemas.microsoft.com/office/drawing/2014/main" val="10001"/>
                  </a:ext>
                </a:extLst>
              </a:tr>
              <a:tr h="152600">
                <a:tc>
                  <a:txBody>
                    <a:bodyPr/>
                    <a:lstStyle/>
                    <a:p>
                      <a:pPr marL="35999" marR="35999" lvl="0" indent="0" algn="l" rtl="0">
                        <a:lnSpc>
                          <a:spcPct val="115000"/>
                        </a:lnSpc>
                        <a:spcBef>
                          <a:spcPts val="0"/>
                        </a:spcBef>
                        <a:spcAft>
                          <a:spcPts val="0"/>
                        </a:spcAft>
                        <a:buNone/>
                      </a:pPr>
                      <a:r>
                        <a:rPr lang="es">
                          <a:latin typeface="Albert Sans"/>
                          <a:ea typeface="Albert Sans"/>
                          <a:cs typeface="Albert Sans"/>
                          <a:sym typeface="Albert Sans"/>
                        </a:rPr>
                        <a:t>Discoverability</a:t>
                      </a:r>
                      <a:endParaRPr>
                        <a:latin typeface="Albert Sans"/>
                        <a:ea typeface="Albert Sans"/>
                        <a:cs typeface="Albert Sans"/>
                        <a:sym typeface="Albert Sans"/>
                      </a:endParaRPr>
                    </a:p>
                  </a:txBody>
                  <a:tcPr marL="0" marR="0" marT="0" marB="0"/>
                </a:tc>
                <a:tc>
                  <a:txBody>
                    <a:bodyPr/>
                    <a:lstStyle/>
                    <a:p>
                      <a:pPr marL="35999" marR="35999" lvl="0" indent="0" algn="l" rtl="0">
                        <a:lnSpc>
                          <a:spcPct val="115000"/>
                        </a:lnSpc>
                        <a:spcBef>
                          <a:spcPts val="0"/>
                        </a:spcBef>
                        <a:spcAft>
                          <a:spcPts val="0"/>
                        </a:spcAft>
                        <a:buNone/>
                      </a:pPr>
                      <a:r>
                        <a:rPr lang="es">
                          <a:latin typeface="Albert Sans"/>
                          <a:ea typeface="Albert Sans"/>
                          <a:cs typeface="Albert Sans"/>
                          <a:sym typeface="Albert Sans"/>
                        </a:rPr>
                        <a:t>Discoverable by search engines; easily shareable through URLs</a:t>
                      </a:r>
                      <a:endParaRPr>
                        <a:latin typeface="Albert Sans"/>
                        <a:ea typeface="Albert Sans"/>
                        <a:cs typeface="Albert Sans"/>
                        <a:sym typeface="Albert Sans"/>
                      </a:endParaRPr>
                    </a:p>
                  </a:txBody>
                  <a:tcPr marL="0" marR="0" marT="0" marB="0"/>
                </a:tc>
                <a:tc>
                  <a:txBody>
                    <a:bodyPr/>
                    <a:lstStyle/>
                    <a:p>
                      <a:pPr marL="35999" marR="35999" lvl="0" indent="0" algn="l" rtl="0">
                        <a:lnSpc>
                          <a:spcPct val="115000"/>
                        </a:lnSpc>
                        <a:spcBef>
                          <a:spcPts val="0"/>
                        </a:spcBef>
                        <a:spcAft>
                          <a:spcPts val="0"/>
                        </a:spcAft>
                        <a:buNone/>
                      </a:pPr>
                      <a:r>
                        <a:rPr lang="es">
                          <a:latin typeface="Albert Sans"/>
                          <a:ea typeface="Albert Sans"/>
                          <a:cs typeface="Albert Sans"/>
                          <a:sym typeface="Albert Sans"/>
                        </a:rPr>
                        <a:t>Not discoverable by search engines; shareable through app store links</a:t>
                      </a:r>
                      <a:endParaRPr>
                        <a:latin typeface="Albert Sans"/>
                        <a:ea typeface="Albert Sans"/>
                        <a:cs typeface="Albert Sans"/>
                        <a:sym typeface="Albert Sans"/>
                      </a:endParaRPr>
                    </a:p>
                  </a:txBody>
                  <a:tcPr marL="0" marR="0" marT="0" marB="0"/>
                </a:tc>
                <a:extLst>
                  <a:ext uri="{0D108BD9-81ED-4DB2-BD59-A6C34878D82A}">
                    <a16:rowId xmlns:a16="http://schemas.microsoft.com/office/drawing/2014/main" val="10002"/>
                  </a:ext>
                </a:extLst>
              </a:tr>
              <a:tr h="328100">
                <a:tc>
                  <a:txBody>
                    <a:bodyPr/>
                    <a:lstStyle/>
                    <a:p>
                      <a:pPr marL="35999" marR="35999" lvl="0" indent="0" algn="l" rtl="0">
                        <a:lnSpc>
                          <a:spcPct val="115000"/>
                        </a:lnSpc>
                        <a:spcBef>
                          <a:spcPts val="0"/>
                        </a:spcBef>
                        <a:spcAft>
                          <a:spcPts val="0"/>
                        </a:spcAft>
                        <a:buNone/>
                      </a:pPr>
                      <a:r>
                        <a:rPr lang="es">
                          <a:latin typeface="Albert Sans"/>
                          <a:ea typeface="Albert Sans"/>
                          <a:cs typeface="Albert Sans"/>
                          <a:sym typeface="Albert Sans"/>
                        </a:rPr>
                        <a:t>App Store Approval</a:t>
                      </a:r>
                      <a:endParaRPr>
                        <a:latin typeface="Albert Sans"/>
                        <a:ea typeface="Albert Sans"/>
                        <a:cs typeface="Albert Sans"/>
                        <a:sym typeface="Albert Sans"/>
                      </a:endParaRPr>
                    </a:p>
                  </a:txBody>
                  <a:tcPr marL="0" marR="0" marT="0" marB="0"/>
                </a:tc>
                <a:tc>
                  <a:txBody>
                    <a:bodyPr/>
                    <a:lstStyle/>
                    <a:p>
                      <a:pPr marL="35999" marR="35999" lvl="0" indent="0" algn="l" rtl="0">
                        <a:lnSpc>
                          <a:spcPct val="115000"/>
                        </a:lnSpc>
                        <a:spcBef>
                          <a:spcPts val="0"/>
                        </a:spcBef>
                        <a:spcAft>
                          <a:spcPts val="0"/>
                        </a:spcAft>
                        <a:buNone/>
                      </a:pPr>
                      <a:r>
                        <a:rPr lang="es">
                          <a:latin typeface="Albert Sans"/>
                          <a:ea typeface="Albert Sans"/>
                          <a:cs typeface="Albert Sans"/>
                          <a:sym typeface="Albert Sans"/>
                        </a:rPr>
                        <a:t>Not required; PWAs can be distributed without going through an app store</a:t>
                      </a:r>
                      <a:endParaRPr>
                        <a:latin typeface="Albert Sans"/>
                        <a:ea typeface="Albert Sans"/>
                        <a:cs typeface="Albert Sans"/>
                        <a:sym typeface="Albert Sans"/>
                      </a:endParaRPr>
                    </a:p>
                  </a:txBody>
                  <a:tcPr marL="0" marR="0" marT="0" marB="0"/>
                </a:tc>
                <a:tc>
                  <a:txBody>
                    <a:bodyPr/>
                    <a:lstStyle/>
                    <a:p>
                      <a:pPr marL="35999" marR="35999" lvl="0" indent="0" algn="l" rtl="0">
                        <a:lnSpc>
                          <a:spcPct val="115000"/>
                        </a:lnSpc>
                        <a:spcBef>
                          <a:spcPts val="0"/>
                        </a:spcBef>
                        <a:spcAft>
                          <a:spcPts val="0"/>
                        </a:spcAft>
                        <a:buNone/>
                      </a:pPr>
                      <a:r>
                        <a:rPr lang="es">
                          <a:latin typeface="Albert Sans"/>
                          <a:ea typeface="Albert Sans"/>
                          <a:cs typeface="Albert Sans"/>
                          <a:sym typeface="Albert Sans"/>
                        </a:rPr>
                        <a:t>Requires app store approval before distribution; subject to app store policies</a:t>
                      </a:r>
                      <a:endParaRPr>
                        <a:latin typeface="Albert Sans"/>
                        <a:ea typeface="Albert Sans"/>
                        <a:cs typeface="Albert Sans"/>
                        <a:sym typeface="Albert Sans"/>
                      </a:endParaRPr>
                    </a:p>
                  </a:txBody>
                  <a:tcPr marL="0" marR="0" marT="0" marB="0"/>
                </a:tc>
                <a:extLst>
                  <a:ext uri="{0D108BD9-81ED-4DB2-BD59-A6C34878D82A}">
                    <a16:rowId xmlns:a16="http://schemas.microsoft.com/office/drawing/2014/main" val="10003"/>
                  </a:ext>
                </a:extLst>
              </a:tr>
              <a:tr h="328100">
                <a:tc>
                  <a:txBody>
                    <a:bodyPr/>
                    <a:lstStyle/>
                    <a:p>
                      <a:pPr marL="35999" marR="35999" lvl="0" indent="0" algn="l" rtl="0">
                        <a:lnSpc>
                          <a:spcPct val="115000"/>
                        </a:lnSpc>
                        <a:spcBef>
                          <a:spcPts val="0"/>
                        </a:spcBef>
                        <a:spcAft>
                          <a:spcPts val="0"/>
                        </a:spcAft>
                        <a:buNone/>
                      </a:pPr>
                      <a:r>
                        <a:rPr lang="es">
                          <a:latin typeface="Albert Sans"/>
                          <a:ea typeface="Albert Sans"/>
                          <a:cs typeface="Albert Sans"/>
                          <a:sym typeface="Albert Sans"/>
                        </a:rPr>
                        <a:t>Development Time</a:t>
                      </a:r>
                      <a:endParaRPr>
                        <a:latin typeface="Albert Sans"/>
                        <a:ea typeface="Albert Sans"/>
                        <a:cs typeface="Albert Sans"/>
                        <a:sym typeface="Albert Sans"/>
                      </a:endParaRPr>
                    </a:p>
                  </a:txBody>
                  <a:tcPr marL="0" marR="0" marT="0" marB="0"/>
                </a:tc>
                <a:tc>
                  <a:txBody>
                    <a:bodyPr/>
                    <a:lstStyle/>
                    <a:p>
                      <a:pPr marL="35999" marR="35999" lvl="0" indent="0" algn="l" rtl="0">
                        <a:lnSpc>
                          <a:spcPct val="115000"/>
                        </a:lnSpc>
                        <a:spcBef>
                          <a:spcPts val="0"/>
                        </a:spcBef>
                        <a:spcAft>
                          <a:spcPts val="0"/>
                        </a:spcAft>
                        <a:buNone/>
                      </a:pPr>
                      <a:r>
                        <a:rPr lang="es">
                          <a:latin typeface="Albert Sans"/>
                          <a:ea typeface="Albert Sans"/>
                          <a:cs typeface="Albert Sans"/>
                          <a:sym typeface="Albert Sans"/>
                        </a:rPr>
                        <a:t>Often requires less development time as the codebase can be shared across platforms</a:t>
                      </a:r>
                      <a:endParaRPr>
                        <a:latin typeface="Albert Sans"/>
                        <a:ea typeface="Albert Sans"/>
                        <a:cs typeface="Albert Sans"/>
                        <a:sym typeface="Albert Sans"/>
                      </a:endParaRPr>
                    </a:p>
                  </a:txBody>
                  <a:tcPr marL="0" marR="0" marT="0" marB="0"/>
                </a:tc>
                <a:tc>
                  <a:txBody>
                    <a:bodyPr/>
                    <a:lstStyle/>
                    <a:p>
                      <a:pPr marL="35999" marR="35999" lvl="0" indent="0" algn="l" rtl="0">
                        <a:lnSpc>
                          <a:spcPct val="115000"/>
                        </a:lnSpc>
                        <a:spcBef>
                          <a:spcPts val="0"/>
                        </a:spcBef>
                        <a:spcAft>
                          <a:spcPts val="0"/>
                        </a:spcAft>
                        <a:buNone/>
                      </a:pPr>
                      <a:r>
                        <a:rPr lang="es">
                          <a:latin typeface="Albert Sans"/>
                          <a:ea typeface="Albert Sans"/>
                          <a:cs typeface="Albert Sans"/>
                          <a:sym typeface="Albert Sans"/>
                        </a:rPr>
                        <a:t>May require more development time due to separate codebases for iOS and Android</a:t>
                      </a:r>
                      <a:endParaRPr>
                        <a:latin typeface="Albert Sans"/>
                        <a:ea typeface="Albert Sans"/>
                        <a:cs typeface="Albert Sans"/>
                        <a:sym typeface="Albert Sans"/>
                      </a:endParaRPr>
                    </a:p>
                  </a:txBody>
                  <a:tcPr marL="0" marR="0" marT="0" marB="0"/>
                </a:tc>
                <a:extLst>
                  <a:ext uri="{0D108BD9-81ED-4DB2-BD59-A6C34878D82A}">
                    <a16:rowId xmlns:a16="http://schemas.microsoft.com/office/drawing/2014/main" val="10004"/>
                  </a:ext>
                </a:extLst>
              </a:tr>
              <a:tr h="152600">
                <a:tc>
                  <a:txBody>
                    <a:bodyPr/>
                    <a:lstStyle/>
                    <a:p>
                      <a:pPr marL="35999" marR="35999" lvl="0" indent="0" algn="l" rtl="0">
                        <a:lnSpc>
                          <a:spcPct val="115000"/>
                        </a:lnSpc>
                        <a:spcBef>
                          <a:spcPts val="0"/>
                        </a:spcBef>
                        <a:spcAft>
                          <a:spcPts val="0"/>
                        </a:spcAft>
                        <a:buNone/>
                      </a:pPr>
                      <a:r>
                        <a:rPr lang="es">
                          <a:latin typeface="Albert Sans"/>
                          <a:ea typeface="Albert Sans"/>
                          <a:cs typeface="Albert Sans"/>
                          <a:sym typeface="Albert Sans"/>
                        </a:rPr>
                        <a:t>User Reach</a:t>
                      </a:r>
                      <a:endParaRPr>
                        <a:latin typeface="Albert Sans"/>
                        <a:ea typeface="Albert Sans"/>
                        <a:cs typeface="Albert Sans"/>
                        <a:sym typeface="Albert Sans"/>
                      </a:endParaRPr>
                    </a:p>
                  </a:txBody>
                  <a:tcPr marL="0" marR="0" marT="0" marB="0"/>
                </a:tc>
                <a:tc>
                  <a:txBody>
                    <a:bodyPr/>
                    <a:lstStyle/>
                    <a:p>
                      <a:pPr marL="35999" marR="35999" lvl="0" indent="0" algn="l" rtl="0">
                        <a:lnSpc>
                          <a:spcPct val="115000"/>
                        </a:lnSpc>
                        <a:spcBef>
                          <a:spcPts val="0"/>
                        </a:spcBef>
                        <a:spcAft>
                          <a:spcPts val="0"/>
                        </a:spcAft>
                        <a:buNone/>
                      </a:pPr>
                      <a:r>
                        <a:rPr lang="es">
                          <a:latin typeface="Albert Sans"/>
                          <a:ea typeface="Albert Sans"/>
                          <a:cs typeface="Albert Sans"/>
                          <a:sym typeface="Albert Sans"/>
                        </a:rPr>
                        <a:t>Wide reach; accessible on any device with a modern browser</a:t>
                      </a:r>
                      <a:endParaRPr>
                        <a:latin typeface="Albert Sans"/>
                        <a:ea typeface="Albert Sans"/>
                        <a:cs typeface="Albert Sans"/>
                        <a:sym typeface="Albert Sans"/>
                      </a:endParaRPr>
                    </a:p>
                  </a:txBody>
                  <a:tcPr marL="0" marR="0" marT="0" marB="0"/>
                </a:tc>
                <a:tc>
                  <a:txBody>
                    <a:bodyPr/>
                    <a:lstStyle/>
                    <a:p>
                      <a:pPr marL="35999" marR="35999" lvl="0" indent="0" algn="l" rtl="0">
                        <a:lnSpc>
                          <a:spcPct val="115000"/>
                        </a:lnSpc>
                        <a:spcBef>
                          <a:spcPts val="0"/>
                        </a:spcBef>
                        <a:spcAft>
                          <a:spcPts val="0"/>
                        </a:spcAft>
                        <a:buNone/>
                      </a:pPr>
                      <a:r>
                        <a:rPr lang="es">
                          <a:latin typeface="Albert Sans"/>
                          <a:ea typeface="Albert Sans"/>
                          <a:cs typeface="Albert Sans"/>
                          <a:sym typeface="Albert Sans"/>
                        </a:rPr>
                        <a:t>Platform-specific; need separate development for iOS and Android</a:t>
                      </a:r>
                      <a:endParaRPr>
                        <a:latin typeface="Albert Sans"/>
                        <a:ea typeface="Albert Sans"/>
                        <a:cs typeface="Albert Sans"/>
                        <a:sym typeface="Albert Sans"/>
                      </a:endParaRPr>
                    </a:p>
                  </a:txBody>
                  <a:tcPr marL="0" marR="0" marT="0" marB="0"/>
                </a:tc>
                <a:extLst>
                  <a:ext uri="{0D108BD9-81ED-4DB2-BD59-A6C34878D82A}">
                    <a16:rowId xmlns:a16="http://schemas.microsoft.com/office/drawing/2014/main" val="10005"/>
                  </a:ext>
                </a:extLst>
              </a:tr>
              <a:tr h="423950">
                <a:tc>
                  <a:txBody>
                    <a:bodyPr/>
                    <a:lstStyle/>
                    <a:p>
                      <a:pPr marL="35999" marR="35999" lvl="0" indent="0" algn="l" rtl="0">
                        <a:lnSpc>
                          <a:spcPct val="115000"/>
                        </a:lnSpc>
                        <a:spcBef>
                          <a:spcPts val="0"/>
                        </a:spcBef>
                        <a:spcAft>
                          <a:spcPts val="0"/>
                        </a:spcAft>
                        <a:buNone/>
                      </a:pPr>
                      <a:r>
                        <a:rPr lang="es">
                          <a:latin typeface="Albert Sans"/>
                          <a:ea typeface="Albert Sans"/>
                          <a:cs typeface="Albert Sans"/>
                          <a:sym typeface="Albert Sans"/>
                        </a:rPr>
                        <a:t>Access to Advanced Features</a:t>
                      </a:r>
                      <a:endParaRPr>
                        <a:latin typeface="Albert Sans"/>
                        <a:ea typeface="Albert Sans"/>
                        <a:cs typeface="Albert Sans"/>
                        <a:sym typeface="Albert Sans"/>
                      </a:endParaRPr>
                    </a:p>
                  </a:txBody>
                  <a:tcPr marL="0" marR="0" marT="0" marB="0"/>
                </a:tc>
                <a:tc>
                  <a:txBody>
                    <a:bodyPr/>
                    <a:lstStyle/>
                    <a:p>
                      <a:pPr marL="35999" marR="35999" lvl="0" indent="0" algn="l" rtl="0">
                        <a:lnSpc>
                          <a:spcPct val="115000"/>
                        </a:lnSpc>
                        <a:spcBef>
                          <a:spcPts val="0"/>
                        </a:spcBef>
                        <a:spcAft>
                          <a:spcPts val="0"/>
                        </a:spcAft>
                        <a:buNone/>
                      </a:pPr>
                      <a:r>
                        <a:rPr lang="es">
                          <a:latin typeface="Albert Sans"/>
                          <a:ea typeface="Albert Sans"/>
                          <a:cs typeface="Albert Sans"/>
                          <a:sym typeface="Albert Sans"/>
                        </a:rPr>
                        <a:t>Increasingly gaining access to native device capabilities through web APIs</a:t>
                      </a:r>
                      <a:endParaRPr>
                        <a:latin typeface="Albert Sans"/>
                        <a:ea typeface="Albert Sans"/>
                        <a:cs typeface="Albert Sans"/>
                        <a:sym typeface="Albert Sans"/>
                      </a:endParaRPr>
                    </a:p>
                  </a:txBody>
                  <a:tcPr marL="0" marR="0" marT="0" marB="0"/>
                </a:tc>
                <a:tc>
                  <a:txBody>
                    <a:bodyPr/>
                    <a:lstStyle/>
                    <a:p>
                      <a:pPr marL="35999" marR="35999" lvl="0" indent="0" algn="l" rtl="0">
                        <a:lnSpc>
                          <a:spcPct val="115000"/>
                        </a:lnSpc>
                        <a:spcBef>
                          <a:spcPts val="0"/>
                        </a:spcBef>
                        <a:spcAft>
                          <a:spcPts val="0"/>
                        </a:spcAft>
                        <a:buNone/>
                      </a:pPr>
                      <a:r>
                        <a:rPr lang="es">
                          <a:latin typeface="Albert Sans"/>
                          <a:ea typeface="Albert Sans"/>
                          <a:cs typeface="Albert Sans"/>
                          <a:sym typeface="Albert Sans"/>
                        </a:rPr>
                        <a:t>Full access to advanced device features; seamless integration with the device</a:t>
                      </a:r>
                      <a:endParaRPr>
                        <a:latin typeface="Albert Sans"/>
                        <a:ea typeface="Albert Sans"/>
                        <a:cs typeface="Albert Sans"/>
                        <a:sym typeface="Albert Sans"/>
                      </a:endParaRPr>
                    </a:p>
                  </a:txBody>
                  <a:tcPr marL="0" marR="0" marT="0" marB="0"/>
                </a:tc>
                <a:extLst>
                  <a:ext uri="{0D108BD9-81ED-4DB2-BD59-A6C34878D82A}">
                    <a16:rowId xmlns:a16="http://schemas.microsoft.com/office/drawing/2014/main" val="10006"/>
                  </a:ext>
                </a:extLst>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g318907021d1_0_31"/>
          <p:cNvSpPr txBox="1"/>
          <p:nvPr/>
        </p:nvSpPr>
        <p:spPr>
          <a:xfrm>
            <a:off x="5809943" y="4825868"/>
            <a:ext cx="3015300" cy="217500"/>
          </a:xfrm>
          <a:prstGeom prst="rect">
            <a:avLst/>
          </a:prstGeom>
          <a:noFill/>
          <a:ln>
            <a:noFill/>
          </a:ln>
        </p:spPr>
        <p:txBody>
          <a:bodyPr spcFirstLastPara="1" wrap="square" lIns="91425" tIns="91425" rIns="91425" bIns="91425" anchor="ctr" anchorCtr="0">
            <a:noAutofit/>
          </a:bodyPr>
          <a:lstStyle/>
          <a:p>
            <a:pPr marL="0" marR="0" lvl="0" indent="0" algn="r" rtl="0">
              <a:lnSpc>
                <a:spcPct val="115000"/>
              </a:lnSpc>
              <a:spcBef>
                <a:spcPts val="0"/>
              </a:spcBef>
              <a:spcAft>
                <a:spcPts val="0"/>
              </a:spcAft>
              <a:buClr>
                <a:srgbClr val="000000"/>
              </a:buClr>
              <a:buSzPts val="1200"/>
              <a:buFont typeface="Arial"/>
              <a:buNone/>
            </a:pPr>
            <a:r>
              <a:rPr lang="es" sz="1000" b="0" i="0" u="none" strike="noStrike" cap="none">
                <a:solidFill>
                  <a:srgbClr val="0012A2"/>
                </a:solidFill>
                <a:latin typeface="Albert Sans"/>
                <a:ea typeface="Albert Sans"/>
                <a:cs typeface="Albert Sans"/>
                <a:sym typeface="Albert Sans"/>
              </a:rPr>
              <a:t>Informatics Engineering | Universitas Surabaya</a:t>
            </a:r>
            <a:endParaRPr sz="1000" b="0" i="0" u="none" strike="noStrike" cap="none">
              <a:solidFill>
                <a:srgbClr val="0012A2"/>
              </a:solidFill>
              <a:latin typeface="Albert Sans"/>
              <a:ea typeface="Albert Sans"/>
              <a:cs typeface="Albert Sans"/>
              <a:sym typeface="Albert Sans"/>
            </a:endParaRPr>
          </a:p>
        </p:txBody>
      </p:sp>
      <p:sp>
        <p:nvSpPr>
          <p:cNvPr id="242" name="Google Shape;242;g318907021d1_0_31"/>
          <p:cNvSpPr/>
          <p:nvPr/>
        </p:nvSpPr>
        <p:spPr>
          <a:xfrm>
            <a:off x="538624" y="0"/>
            <a:ext cx="4509600" cy="591000"/>
          </a:xfrm>
          <a:prstGeom prst="round2SameRect">
            <a:avLst>
              <a:gd name="adj1" fmla="val 0"/>
              <a:gd name="adj2" fmla="val 50000"/>
            </a:avLst>
          </a:prstGeom>
          <a:solidFill>
            <a:srgbClr val="043170"/>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s" sz="2000" b="1">
                <a:solidFill>
                  <a:schemeClr val="lt1"/>
                </a:solidFill>
                <a:latin typeface="Figtree"/>
                <a:ea typeface="Figtree"/>
                <a:cs typeface="Figtree"/>
                <a:sym typeface="Figtree"/>
              </a:rPr>
              <a:t>Setting Up PWA</a:t>
            </a:r>
            <a:endParaRPr sz="2000" b="1" i="0" u="none" strike="noStrike" cap="none">
              <a:solidFill>
                <a:schemeClr val="lt1"/>
              </a:solidFill>
              <a:latin typeface="Figtree"/>
              <a:ea typeface="Figtree"/>
              <a:cs typeface="Figtree"/>
              <a:sym typeface="Figtree"/>
            </a:endParaRPr>
          </a:p>
        </p:txBody>
      </p:sp>
      <p:sp>
        <p:nvSpPr>
          <p:cNvPr id="243" name="Google Shape;243;g318907021d1_0_31"/>
          <p:cNvSpPr txBox="1"/>
          <p:nvPr/>
        </p:nvSpPr>
        <p:spPr>
          <a:xfrm>
            <a:off x="496200" y="914875"/>
            <a:ext cx="8151600" cy="3219600"/>
          </a:xfrm>
          <a:prstGeom prst="rect">
            <a:avLst/>
          </a:prstGeom>
          <a:noFill/>
          <a:ln>
            <a:noFill/>
          </a:ln>
        </p:spPr>
        <p:txBody>
          <a:bodyPr spcFirstLastPara="1" wrap="square" lIns="0" tIns="12700" rIns="0" bIns="0" anchor="t" anchorCtr="0">
            <a:spAutoFit/>
          </a:bodyPr>
          <a:lstStyle/>
          <a:p>
            <a:pPr marL="0" lvl="0" indent="0" algn="l" rtl="0">
              <a:lnSpc>
                <a:spcPct val="115000"/>
              </a:lnSpc>
              <a:spcBef>
                <a:spcPts val="0"/>
              </a:spcBef>
              <a:spcAft>
                <a:spcPts val="0"/>
              </a:spcAft>
              <a:buNone/>
            </a:pPr>
            <a:r>
              <a:rPr lang="es" sz="1600">
                <a:solidFill>
                  <a:srgbClr val="222D3A"/>
                </a:solidFill>
                <a:latin typeface="Albert Sans"/>
                <a:ea typeface="Albert Sans"/>
                <a:cs typeface="Albert Sans"/>
                <a:sym typeface="Albert Sans"/>
              </a:rPr>
              <a:t>The two main requirements of a PWA are a </a:t>
            </a:r>
            <a:r>
              <a:rPr lang="es" sz="1600" u="sng">
                <a:solidFill>
                  <a:schemeClr val="hlink"/>
                </a:solidFill>
                <a:latin typeface="Albert Sans"/>
                <a:ea typeface="Albert Sans"/>
                <a:cs typeface="Albert Sans"/>
                <a:sym typeface="Albert Sans"/>
                <a:hlinkClick r:id="rId3"/>
              </a:rPr>
              <a:t>Service Worker</a:t>
            </a:r>
            <a:r>
              <a:rPr lang="es" sz="1600">
                <a:solidFill>
                  <a:srgbClr val="222D3A"/>
                </a:solidFill>
                <a:latin typeface="Albert Sans"/>
                <a:ea typeface="Albert Sans"/>
                <a:cs typeface="Albert Sans"/>
                <a:sym typeface="Albert Sans"/>
              </a:rPr>
              <a:t> and a </a:t>
            </a:r>
            <a:r>
              <a:rPr lang="es" sz="1600" u="sng">
                <a:solidFill>
                  <a:schemeClr val="hlink"/>
                </a:solidFill>
                <a:latin typeface="Albert Sans"/>
                <a:ea typeface="Albert Sans"/>
                <a:cs typeface="Albert Sans"/>
                <a:sym typeface="Albert Sans"/>
                <a:hlinkClick r:id="rId4"/>
              </a:rPr>
              <a:t>Web Manifest</a:t>
            </a:r>
            <a:r>
              <a:rPr lang="es" sz="1600">
                <a:solidFill>
                  <a:srgbClr val="222D3A"/>
                </a:solidFill>
                <a:latin typeface="Albert Sans"/>
                <a:ea typeface="Albert Sans"/>
                <a:cs typeface="Albert Sans"/>
                <a:sym typeface="Albert Sans"/>
              </a:rPr>
              <a:t>. While it's possible to add both of these to an app manually, the Angular team has an @angular/pwa package that can be used to automate this.</a:t>
            </a:r>
            <a:endParaRPr sz="1600">
              <a:solidFill>
                <a:srgbClr val="222D3A"/>
              </a:solidFill>
              <a:latin typeface="Albert Sans"/>
              <a:ea typeface="Albert Sans"/>
              <a:cs typeface="Albert Sans"/>
              <a:sym typeface="Albert Sans"/>
            </a:endParaRPr>
          </a:p>
          <a:p>
            <a:pPr marL="0" lvl="0" indent="0" algn="l" rtl="0">
              <a:lnSpc>
                <a:spcPct val="115000"/>
              </a:lnSpc>
              <a:spcBef>
                <a:spcPts val="0"/>
              </a:spcBef>
              <a:spcAft>
                <a:spcPts val="0"/>
              </a:spcAft>
              <a:buNone/>
            </a:pPr>
            <a:r>
              <a:rPr lang="es" sz="1600">
                <a:solidFill>
                  <a:srgbClr val="222D3A"/>
                </a:solidFill>
                <a:latin typeface="Albert Sans"/>
                <a:ea typeface="Albert Sans"/>
                <a:cs typeface="Albert Sans"/>
                <a:sym typeface="Albert Sans"/>
              </a:rPr>
              <a:t>The @angular/pwa package will automatically add a service worker and an app manifest to the app. </a:t>
            </a:r>
            <a:endParaRPr sz="1600">
              <a:solidFill>
                <a:srgbClr val="222D3A"/>
              </a:solidFill>
              <a:latin typeface="Albert Sans"/>
              <a:ea typeface="Albert Sans"/>
              <a:cs typeface="Albert Sans"/>
              <a:sym typeface="Albert Sans"/>
            </a:endParaRPr>
          </a:p>
          <a:p>
            <a:pPr marL="0" lvl="0" indent="0" algn="l" rtl="0">
              <a:lnSpc>
                <a:spcPct val="115000"/>
              </a:lnSpc>
              <a:spcBef>
                <a:spcPts val="0"/>
              </a:spcBef>
              <a:spcAft>
                <a:spcPts val="0"/>
              </a:spcAft>
              <a:buNone/>
            </a:pPr>
            <a:endParaRPr sz="1600">
              <a:solidFill>
                <a:srgbClr val="222D3A"/>
              </a:solidFill>
              <a:latin typeface="Albert Sans"/>
              <a:ea typeface="Albert Sans"/>
              <a:cs typeface="Albert Sans"/>
              <a:sym typeface="Albert Sans"/>
            </a:endParaRPr>
          </a:p>
          <a:p>
            <a:pPr marL="0" lvl="0" indent="0" algn="l" rtl="0">
              <a:lnSpc>
                <a:spcPct val="115000"/>
              </a:lnSpc>
              <a:spcBef>
                <a:spcPts val="0"/>
              </a:spcBef>
              <a:spcAft>
                <a:spcPts val="0"/>
              </a:spcAft>
              <a:buNone/>
            </a:pPr>
            <a:r>
              <a:rPr lang="es" sz="1600">
                <a:solidFill>
                  <a:srgbClr val="222D3A"/>
                </a:solidFill>
                <a:latin typeface="Albert Sans"/>
                <a:ea typeface="Albert Sans"/>
                <a:cs typeface="Albert Sans"/>
                <a:sym typeface="Albert Sans"/>
              </a:rPr>
              <a:t>To add this package to the app, run:</a:t>
            </a:r>
            <a:endParaRPr sz="1600">
              <a:solidFill>
                <a:srgbClr val="222D3A"/>
              </a:solidFill>
              <a:latin typeface="Albert Sans"/>
              <a:ea typeface="Albert Sans"/>
              <a:cs typeface="Albert Sans"/>
              <a:sym typeface="Albert Sans"/>
            </a:endParaRPr>
          </a:p>
          <a:p>
            <a:pPr marL="0" lvl="0" indent="0" algn="l" rtl="0">
              <a:lnSpc>
                <a:spcPct val="115000"/>
              </a:lnSpc>
              <a:spcBef>
                <a:spcPts val="0"/>
              </a:spcBef>
              <a:spcAft>
                <a:spcPts val="0"/>
              </a:spcAft>
              <a:buNone/>
            </a:pPr>
            <a:endParaRPr sz="1600">
              <a:solidFill>
                <a:srgbClr val="222D3A"/>
              </a:solidFill>
              <a:latin typeface="Albert Sans"/>
              <a:ea typeface="Albert Sans"/>
              <a:cs typeface="Albert Sans"/>
              <a:sym typeface="Albert Sans"/>
            </a:endParaRPr>
          </a:p>
          <a:p>
            <a:pPr marL="0" lvl="0" indent="0" algn="l" rtl="0">
              <a:lnSpc>
                <a:spcPct val="115000"/>
              </a:lnSpc>
              <a:spcBef>
                <a:spcPts val="0"/>
              </a:spcBef>
              <a:spcAft>
                <a:spcPts val="0"/>
              </a:spcAft>
              <a:buNone/>
            </a:pPr>
            <a:r>
              <a:rPr lang="es" sz="1600">
                <a:solidFill>
                  <a:srgbClr val="023DFF"/>
                </a:solidFill>
                <a:latin typeface="Albert Sans"/>
                <a:ea typeface="Albert Sans"/>
                <a:cs typeface="Albert Sans"/>
                <a:sym typeface="Albert Sans"/>
              </a:rPr>
              <a:t>ng add @angular/pwa@16.0.0 --force</a:t>
            </a:r>
            <a:endParaRPr sz="1600">
              <a:solidFill>
                <a:srgbClr val="023DFF"/>
              </a:solidFill>
              <a:latin typeface="Albert Sans"/>
              <a:ea typeface="Albert Sans"/>
              <a:cs typeface="Albert Sans"/>
              <a:sym typeface="Albert Sans"/>
            </a:endParaRPr>
          </a:p>
          <a:p>
            <a:pPr marL="0" lvl="0" indent="0" algn="l" rtl="0">
              <a:lnSpc>
                <a:spcPct val="115000"/>
              </a:lnSpc>
              <a:spcBef>
                <a:spcPts val="0"/>
              </a:spcBef>
              <a:spcAft>
                <a:spcPts val="0"/>
              </a:spcAft>
              <a:buNone/>
            </a:pPr>
            <a:endParaRPr sz="1600">
              <a:solidFill>
                <a:srgbClr val="222D3A"/>
              </a:solidFill>
              <a:latin typeface="Albert Sans"/>
              <a:ea typeface="Albert Sans"/>
              <a:cs typeface="Albert Sans"/>
              <a:sym typeface="Albert Sans"/>
            </a:endParaRPr>
          </a:p>
          <a:p>
            <a:pPr marL="0" marR="0" lvl="0" indent="0" algn="just" rtl="0">
              <a:lnSpc>
                <a:spcPct val="115000"/>
              </a:lnSpc>
              <a:spcBef>
                <a:spcPts val="1000"/>
              </a:spcBef>
              <a:spcAft>
                <a:spcPts val="1000"/>
              </a:spcAft>
              <a:buClr>
                <a:srgbClr val="000000"/>
              </a:buClr>
              <a:buSzPts val="1600"/>
              <a:buFont typeface="Arial"/>
              <a:buNone/>
            </a:pPr>
            <a:endParaRPr sz="1600">
              <a:solidFill>
                <a:srgbClr val="374151"/>
              </a:solidFill>
              <a:latin typeface="Albert Sans"/>
              <a:ea typeface="Albert Sans"/>
              <a:cs typeface="Albert Sans"/>
              <a:sym typeface="Albert Sans"/>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g318907021d1_0_37"/>
          <p:cNvSpPr txBox="1"/>
          <p:nvPr/>
        </p:nvSpPr>
        <p:spPr>
          <a:xfrm>
            <a:off x="5809943" y="4825868"/>
            <a:ext cx="3015300" cy="217500"/>
          </a:xfrm>
          <a:prstGeom prst="rect">
            <a:avLst/>
          </a:prstGeom>
          <a:noFill/>
          <a:ln>
            <a:noFill/>
          </a:ln>
        </p:spPr>
        <p:txBody>
          <a:bodyPr spcFirstLastPara="1" wrap="square" lIns="91425" tIns="91425" rIns="91425" bIns="91425" anchor="ctr" anchorCtr="0">
            <a:noAutofit/>
          </a:bodyPr>
          <a:lstStyle/>
          <a:p>
            <a:pPr marL="0" marR="0" lvl="0" indent="0" algn="r" rtl="0">
              <a:lnSpc>
                <a:spcPct val="115000"/>
              </a:lnSpc>
              <a:spcBef>
                <a:spcPts val="0"/>
              </a:spcBef>
              <a:spcAft>
                <a:spcPts val="0"/>
              </a:spcAft>
              <a:buClr>
                <a:srgbClr val="000000"/>
              </a:buClr>
              <a:buSzPts val="1200"/>
              <a:buFont typeface="Arial"/>
              <a:buNone/>
            </a:pPr>
            <a:r>
              <a:rPr lang="es" sz="1000" b="0" i="0" u="none" strike="noStrike" cap="none">
                <a:solidFill>
                  <a:srgbClr val="0012A2"/>
                </a:solidFill>
                <a:latin typeface="Albert Sans"/>
                <a:ea typeface="Albert Sans"/>
                <a:cs typeface="Albert Sans"/>
                <a:sym typeface="Albert Sans"/>
              </a:rPr>
              <a:t>Informatics Engineering | Universitas Surabaya</a:t>
            </a:r>
            <a:endParaRPr sz="1000" b="0" i="0" u="none" strike="noStrike" cap="none">
              <a:solidFill>
                <a:srgbClr val="0012A2"/>
              </a:solidFill>
              <a:latin typeface="Albert Sans"/>
              <a:ea typeface="Albert Sans"/>
              <a:cs typeface="Albert Sans"/>
              <a:sym typeface="Albert Sans"/>
            </a:endParaRPr>
          </a:p>
        </p:txBody>
      </p:sp>
      <p:sp>
        <p:nvSpPr>
          <p:cNvPr id="249" name="Google Shape;249;g318907021d1_0_37"/>
          <p:cNvSpPr/>
          <p:nvPr/>
        </p:nvSpPr>
        <p:spPr>
          <a:xfrm>
            <a:off x="538625" y="0"/>
            <a:ext cx="7737600" cy="591000"/>
          </a:xfrm>
          <a:prstGeom prst="round2SameRect">
            <a:avLst>
              <a:gd name="adj1" fmla="val 0"/>
              <a:gd name="adj2" fmla="val 50000"/>
            </a:avLst>
          </a:prstGeom>
          <a:solidFill>
            <a:srgbClr val="043170"/>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s" sz="2000" b="1">
                <a:solidFill>
                  <a:schemeClr val="lt1"/>
                </a:solidFill>
                <a:latin typeface="Figtree"/>
                <a:ea typeface="Figtree"/>
                <a:cs typeface="Figtree"/>
                <a:sym typeface="Figtree"/>
              </a:rPr>
              <a:t>Setting Up PWA (2) : If Error Found (Skip if success)</a:t>
            </a:r>
            <a:endParaRPr sz="2000" b="1" i="0" u="none" strike="noStrike" cap="none">
              <a:solidFill>
                <a:schemeClr val="lt1"/>
              </a:solidFill>
              <a:latin typeface="Figtree"/>
              <a:ea typeface="Figtree"/>
              <a:cs typeface="Figtree"/>
              <a:sym typeface="Figtree"/>
            </a:endParaRPr>
          </a:p>
        </p:txBody>
      </p:sp>
      <p:sp>
        <p:nvSpPr>
          <p:cNvPr id="250" name="Google Shape;250;g318907021d1_0_37"/>
          <p:cNvSpPr txBox="1"/>
          <p:nvPr/>
        </p:nvSpPr>
        <p:spPr>
          <a:xfrm>
            <a:off x="496200" y="914875"/>
            <a:ext cx="8151600" cy="3374400"/>
          </a:xfrm>
          <a:prstGeom prst="rect">
            <a:avLst/>
          </a:prstGeom>
          <a:noFill/>
          <a:ln>
            <a:noFill/>
          </a:ln>
        </p:spPr>
        <p:txBody>
          <a:bodyPr spcFirstLastPara="1" wrap="square" lIns="0" tIns="12700" rIns="0" bIns="0" anchor="t" anchorCtr="0">
            <a:spAutoFit/>
          </a:bodyPr>
          <a:lstStyle/>
          <a:p>
            <a:pPr marL="457200" lvl="0" indent="-330200" algn="l" rtl="0">
              <a:lnSpc>
                <a:spcPct val="115000"/>
              </a:lnSpc>
              <a:spcBef>
                <a:spcPts val="0"/>
              </a:spcBef>
              <a:spcAft>
                <a:spcPts val="0"/>
              </a:spcAft>
              <a:buSzPts val="1600"/>
              <a:buFont typeface="Albert Sans"/>
              <a:buAutoNum type="arabicPeriod"/>
            </a:pPr>
            <a:r>
              <a:rPr lang="es" sz="1600">
                <a:latin typeface="Albert Sans"/>
                <a:ea typeface="Albert Sans"/>
                <a:cs typeface="Albert Sans"/>
                <a:sym typeface="Albert Sans"/>
              </a:rPr>
              <a:t>If “ng” is not recognized, run : </a:t>
            </a:r>
            <a:endParaRPr sz="1600">
              <a:latin typeface="Albert Sans"/>
              <a:ea typeface="Albert Sans"/>
              <a:cs typeface="Albert Sans"/>
              <a:sym typeface="Albert Sans"/>
            </a:endParaRPr>
          </a:p>
          <a:p>
            <a:pPr marL="914400" lvl="1" indent="-330200" algn="l" rtl="0">
              <a:lnSpc>
                <a:spcPct val="115000"/>
              </a:lnSpc>
              <a:spcBef>
                <a:spcPts val="0"/>
              </a:spcBef>
              <a:spcAft>
                <a:spcPts val="0"/>
              </a:spcAft>
              <a:buSzPts val="1600"/>
              <a:buChar char="○"/>
            </a:pPr>
            <a:r>
              <a:rPr lang="es" sz="1600">
                <a:latin typeface="Albert Sans"/>
                <a:ea typeface="Albert Sans"/>
                <a:cs typeface="Albert Sans"/>
                <a:sym typeface="Albert Sans"/>
              </a:rPr>
              <a:t> </a:t>
            </a:r>
            <a:r>
              <a:rPr lang="es" sz="1600">
                <a:highlight>
                  <a:srgbClr val="FFFFFF"/>
                </a:highlight>
                <a:latin typeface="Albert Sans"/>
                <a:ea typeface="Albert Sans"/>
                <a:cs typeface="Albert Sans"/>
                <a:sym typeface="Albert Sans"/>
              </a:rPr>
              <a:t>npm install -g @angular/cli</a:t>
            </a:r>
            <a:endParaRPr sz="1600">
              <a:latin typeface="Albert Sans"/>
              <a:ea typeface="Albert Sans"/>
              <a:cs typeface="Albert Sans"/>
              <a:sym typeface="Albert Sans"/>
            </a:endParaRPr>
          </a:p>
          <a:p>
            <a:pPr marL="457200" lvl="0" indent="-330200" algn="l" rtl="0">
              <a:lnSpc>
                <a:spcPct val="115000"/>
              </a:lnSpc>
              <a:spcBef>
                <a:spcPts val="0"/>
              </a:spcBef>
              <a:spcAft>
                <a:spcPts val="0"/>
              </a:spcAft>
              <a:buSzPts val="1600"/>
              <a:buFont typeface="Albert Sans"/>
              <a:buAutoNum type="arabicPeriod"/>
            </a:pPr>
            <a:r>
              <a:rPr lang="es" sz="1600">
                <a:latin typeface="Albert Sans"/>
                <a:ea typeface="Albert Sans"/>
                <a:cs typeface="Albert Sans"/>
                <a:sym typeface="Albert Sans"/>
              </a:rPr>
              <a:t>If still error, run : </a:t>
            </a:r>
            <a:endParaRPr sz="1600">
              <a:latin typeface="Albert Sans"/>
              <a:ea typeface="Albert Sans"/>
              <a:cs typeface="Albert Sans"/>
              <a:sym typeface="Albert Sans"/>
            </a:endParaRPr>
          </a:p>
          <a:p>
            <a:pPr marL="914400" lvl="1" indent="-330200" algn="l" rtl="0">
              <a:lnSpc>
                <a:spcPct val="115000"/>
              </a:lnSpc>
              <a:spcBef>
                <a:spcPts val="0"/>
              </a:spcBef>
              <a:spcAft>
                <a:spcPts val="0"/>
              </a:spcAft>
              <a:buSzPts val="1600"/>
              <a:buFont typeface="Albert Sans"/>
              <a:buChar char="○"/>
            </a:pPr>
            <a:r>
              <a:rPr lang="es" sz="1600">
                <a:latin typeface="Albert Sans"/>
                <a:ea typeface="Albert Sans"/>
                <a:cs typeface="Albert Sans"/>
                <a:sym typeface="Albert Sans"/>
              </a:rPr>
              <a:t>ionic repair</a:t>
            </a:r>
            <a:endParaRPr sz="1600">
              <a:latin typeface="Albert Sans"/>
              <a:ea typeface="Albert Sans"/>
              <a:cs typeface="Albert Sans"/>
              <a:sym typeface="Albert Sans"/>
            </a:endParaRPr>
          </a:p>
          <a:p>
            <a:pPr marL="914400" lvl="1" indent="-330200" algn="l" rtl="0">
              <a:lnSpc>
                <a:spcPct val="115000"/>
              </a:lnSpc>
              <a:spcBef>
                <a:spcPts val="0"/>
              </a:spcBef>
              <a:spcAft>
                <a:spcPts val="0"/>
              </a:spcAft>
              <a:buSzPts val="1600"/>
              <a:buChar char="○"/>
            </a:pPr>
            <a:r>
              <a:rPr lang="es" sz="1600">
                <a:latin typeface="Albert Sans"/>
                <a:ea typeface="Albert Sans"/>
                <a:cs typeface="Albert Sans"/>
                <a:sym typeface="Albert Sans"/>
              </a:rPr>
              <a:t>then →ng add @angular/pwa@16.0.0 --force</a:t>
            </a:r>
            <a:endParaRPr sz="1600">
              <a:latin typeface="Albert Sans"/>
              <a:ea typeface="Albert Sans"/>
              <a:cs typeface="Albert Sans"/>
              <a:sym typeface="Albert Sans"/>
            </a:endParaRPr>
          </a:p>
          <a:p>
            <a:pPr marL="457200" lvl="0" indent="-330200" algn="l" rtl="0">
              <a:lnSpc>
                <a:spcPct val="115000"/>
              </a:lnSpc>
              <a:spcBef>
                <a:spcPts val="0"/>
              </a:spcBef>
              <a:spcAft>
                <a:spcPts val="0"/>
              </a:spcAft>
              <a:buSzPts val="1600"/>
              <a:buAutoNum type="arabicPeriod"/>
            </a:pPr>
            <a:r>
              <a:rPr lang="es" sz="1600">
                <a:latin typeface="Albert Sans"/>
                <a:ea typeface="Albert Sans"/>
                <a:cs typeface="Albert Sans"/>
                <a:sym typeface="Albert Sans"/>
              </a:rPr>
              <a:t>If service worker failed :</a:t>
            </a:r>
            <a:endParaRPr sz="1600">
              <a:latin typeface="Albert Sans"/>
              <a:ea typeface="Albert Sans"/>
              <a:cs typeface="Albert Sans"/>
              <a:sym typeface="Albert Sans"/>
            </a:endParaRPr>
          </a:p>
          <a:p>
            <a:pPr marL="914400" lvl="1" indent="-330200" algn="l" rtl="0">
              <a:lnSpc>
                <a:spcPct val="115000"/>
              </a:lnSpc>
              <a:spcBef>
                <a:spcPts val="0"/>
              </a:spcBef>
              <a:spcAft>
                <a:spcPts val="0"/>
              </a:spcAft>
              <a:buSzPts val="1600"/>
              <a:buFont typeface="Albert Sans"/>
              <a:buChar char="○"/>
            </a:pPr>
            <a:r>
              <a:rPr lang="es" sz="1600">
                <a:latin typeface="Albert Sans"/>
                <a:ea typeface="Albert Sans"/>
                <a:cs typeface="Albert Sans"/>
                <a:sym typeface="Albert Sans"/>
              </a:rPr>
              <a:t>npm install @angular/service-worker --force</a:t>
            </a:r>
            <a:endParaRPr sz="1600">
              <a:latin typeface="Albert Sans"/>
              <a:ea typeface="Albert Sans"/>
              <a:cs typeface="Albert Sans"/>
              <a:sym typeface="Albert Sans"/>
            </a:endParaRPr>
          </a:p>
          <a:p>
            <a:pPr marL="914400" lvl="1" indent="-330200" algn="l" rtl="0">
              <a:lnSpc>
                <a:spcPct val="115000"/>
              </a:lnSpc>
              <a:spcBef>
                <a:spcPts val="0"/>
              </a:spcBef>
              <a:spcAft>
                <a:spcPts val="0"/>
              </a:spcAft>
              <a:buSzPts val="1600"/>
              <a:buFont typeface="Albert Sans"/>
              <a:buChar char="○"/>
            </a:pPr>
            <a:r>
              <a:rPr lang="es" sz="1600">
                <a:latin typeface="Albert Sans"/>
                <a:ea typeface="Albert Sans"/>
                <a:cs typeface="Albert Sans"/>
                <a:sym typeface="Albert Sans"/>
              </a:rPr>
              <a:t>then → ng add @angular/pwa@16.0.0 --force</a:t>
            </a:r>
            <a:endParaRPr sz="1600">
              <a:latin typeface="Albert Sans"/>
              <a:ea typeface="Albert Sans"/>
              <a:cs typeface="Albert Sans"/>
              <a:sym typeface="Albert Sans"/>
            </a:endParaRPr>
          </a:p>
          <a:p>
            <a:pPr marL="457200" lvl="0" indent="-330200" algn="l" rtl="0">
              <a:lnSpc>
                <a:spcPct val="115000"/>
              </a:lnSpc>
              <a:spcBef>
                <a:spcPts val="0"/>
              </a:spcBef>
              <a:spcAft>
                <a:spcPts val="0"/>
              </a:spcAft>
              <a:buSzPts val="1600"/>
              <a:buFont typeface="Albert Sans"/>
              <a:buAutoNum type="arabicPeriod"/>
            </a:pPr>
            <a:r>
              <a:rPr lang="es" sz="1600">
                <a:latin typeface="Albert Sans"/>
                <a:ea typeface="Albert Sans"/>
                <a:cs typeface="Albert Sans"/>
                <a:sym typeface="Albert Sans"/>
              </a:rPr>
              <a:t>Last step if still error :</a:t>
            </a:r>
            <a:endParaRPr sz="1600">
              <a:latin typeface="Albert Sans"/>
              <a:ea typeface="Albert Sans"/>
              <a:cs typeface="Albert Sans"/>
              <a:sym typeface="Albert Sans"/>
            </a:endParaRPr>
          </a:p>
          <a:p>
            <a:pPr marL="914400" lvl="1" indent="-330200" algn="l" rtl="0">
              <a:lnSpc>
                <a:spcPct val="115000"/>
              </a:lnSpc>
              <a:spcBef>
                <a:spcPts val="0"/>
              </a:spcBef>
              <a:spcAft>
                <a:spcPts val="0"/>
              </a:spcAft>
              <a:buSzPts val="1600"/>
              <a:buFont typeface="Albert Sans"/>
              <a:buChar char="○"/>
            </a:pPr>
            <a:r>
              <a:rPr lang="es" sz="1600">
                <a:latin typeface="Albert Sans"/>
                <a:ea typeface="Albert Sans"/>
                <a:cs typeface="Albert Sans"/>
                <a:sym typeface="Albert Sans"/>
              </a:rPr>
              <a:t>npm install -- force </a:t>
            </a:r>
            <a:endParaRPr sz="1600">
              <a:latin typeface="Albert Sans"/>
              <a:ea typeface="Albert Sans"/>
              <a:cs typeface="Albert Sans"/>
              <a:sym typeface="Albert Sans"/>
            </a:endParaRPr>
          </a:p>
          <a:p>
            <a:pPr marL="914400" lvl="1" indent="-330200" algn="l" rtl="0">
              <a:lnSpc>
                <a:spcPct val="115000"/>
              </a:lnSpc>
              <a:spcBef>
                <a:spcPts val="0"/>
              </a:spcBef>
              <a:spcAft>
                <a:spcPts val="0"/>
              </a:spcAft>
              <a:buSzPts val="1600"/>
              <a:buFont typeface="Albert Sans"/>
              <a:buChar char="○"/>
            </a:pPr>
            <a:r>
              <a:rPr lang="es" sz="1600">
                <a:latin typeface="Albert Sans"/>
                <a:ea typeface="Albert Sans"/>
                <a:cs typeface="Albert Sans"/>
                <a:sym typeface="Albert Sans"/>
              </a:rPr>
              <a:t>ng add @angular/pwa@16.0.0 --force</a:t>
            </a:r>
            <a:endParaRPr sz="1600">
              <a:latin typeface="Albert Sans"/>
              <a:ea typeface="Albert Sans"/>
              <a:cs typeface="Albert Sans"/>
              <a:sym typeface="Albert Sans"/>
            </a:endParaRPr>
          </a:p>
          <a:p>
            <a:pPr marL="1371600" lvl="2" indent="-330200" algn="l" rtl="0">
              <a:lnSpc>
                <a:spcPct val="115000"/>
              </a:lnSpc>
              <a:spcBef>
                <a:spcPts val="0"/>
              </a:spcBef>
              <a:spcAft>
                <a:spcPts val="0"/>
              </a:spcAft>
              <a:buSzPts val="1600"/>
              <a:buFont typeface="Albert Sans"/>
              <a:buChar char="■"/>
            </a:pPr>
            <a:r>
              <a:rPr lang="es" sz="1600">
                <a:latin typeface="Albert Sans"/>
                <a:ea typeface="Albert Sans"/>
                <a:cs typeface="Albert Sans"/>
                <a:sym typeface="Albert Sans"/>
              </a:rPr>
              <a:t>if error service worker go back to no.2</a:t>
            </a:r>
            <a:endParaRPr sz="1600">
              <a:latin typeface="Albert Sans"/>
              <a:ea typeface="Albert Sans"/>
              <a:cs typeface="Albert Sans"/>
              <a:sym typeface="Albert Sans"/>
            </a:endParaRPr>
          </a:p>
        </p:txBody>
      </p:sp>
      <p:sp>
        <p:nvSpPr>
          <p:cNvPr id="251" name="Google Shape;251;g318907021d1_0_37"/>
          <p:cNvSpPr txBox="1"/>
          <p:nvPr/>
        </p:nvSpPr>
        <p:spPr>
          <a:xfrm>
            <a:off x="583125" y="4403825"/>
            <a:ext cx="87171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900"/>
              <a:t>Nothing to be worried if you see : </a:t>
            </a:r>
            <a:r>
              <a:rPr lang="es" sz="900" i="1"/>
              <a:t>A merge conflicted on path "/src/assets/icons/icon-128x128.png".</a:t>
            </a:r>
            <a:endParaRPr sz="900" i="1"/>
          </a:p>
        </p:txBody>
      </p:sp>
    </p:spTree>
  </p:cSld>
  <p:clrMapOvr>
    <a:masterClrMapping/>
  </p:clrMapOvr>
</p:sld>
</file>

<file path=ppt/theme/theme1.xml><?xml version="1.0" encoding="utf-8"?>
<a:theme xmlns:a="http://schemas.openxmlformats.org/drawingml/2006/main" name="Minimal Charm">
  <a:themeElements>
    <a:clrScheme name="Simple Light">
      <a:dk1>
        <a:srgbClr val="434343"/>
      </a:dk1>
      <a:lt1>
        <a:srgbClr val="FFFFFF"/>
      </a:lt1>
      <a:dk2>
        <a:srgbClr val="666666"/>
      </a:dk2>
      <a:lt2>
        <a:srgbClr val="999999"/>
      </a:lt2>
      <a:accent1>
        <a:srgbClr val="D3F78C"/>
      </a:accent1>
      <a:accent2>
        <a:srgbClr val="EAFFC0"/>
      </a:accent2>
      <a:accent3>
        <a:srgbClr val="88C01A"/>
      </a:accent3>
      <a:accent4>
        <a:srgbClr val="60811F"/>
      </a:accent4>
      <a:accent5>
        <a:srgbClr val="93C72C"/>
      </a:accent5>
      <a:accent6>
        <a:srgbClr val="D5E7B2"/>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TotalTime>
  <Words>2760</Words>
  <Application>Microsoft Macintosh PowerPoint</Application>
  <PresentationFormat>On-screen Show (16:9)</PresentationFormat>
  <Paragraphs>283</Paragraphs>
  <Slides>28</Slides>
  <Notes>28</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28</vt:i4>
      </vt:variant>
    </vt:vector>
  </HeadingPairs>
  <TitlesOfParts>
    <vt:vector size="38" baseType="lpstr">
      <vt:lpstr>Verdana</vt:lpstr>
      <vt:lpstr>Courier New</vt:lpstr>
      <vt:lpstr>Arvo</vt:lpstr>
      <vt:lpstr>Bodoni</vt:lpstr>
      <vt:lpstr>Figtree ExtraBold</vt:lpstr>
      <vt:lpstr>Albert Sans Light</vt:lpstr>
      <vt:lpstr>Albert Sans</vt:lpstr>
      <vt:lpstr>Figtree</vt:lpstr>
      <vt:lpstr>Arial</vt:lpstr>
      <vt:lpstr>Minimal Charm</vt:lpstr>
      <vt:lpstr>PowerPoint Presentation</vt:lpstr>
      <vt:lpstr>Outline</vt:lpstr>
      <vt:lpstr>PWA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Camera Handling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FIKRI BAHARUDDIN</dc:creator>
  <cp:lastModifiedBy>Microsoft Office User</cp:lastModifiedBy>
  <cp:revision>3</cp:revision>
  <dcterms:modified xsi:type="dcterms:W3CDTF">2025-06-04T03:28:08Z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0x0101004CDBB0EA5517DF4B873B215CB2C55DE6</vt:lpwstr>
  </property>
</Properties>
</file>